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584" r:id="rId5"/>
    <p:sldId id="257" r:id="rId6"/>
    <p:sldId id="375" r:id="rId7"/>
    <p:sldId id="261" r:id="rId8"/>
    <p:sldId id="577" r:id="rId9"/>
    <p:sldId id="588" r:id="rId10"/>
    <p:sldId id="585" r:id="rId11"/>
    <p:sldId id="586" r:id="rId12"/>
    <p:sldId id="587" r:id="rId13"/>
    <p:sldId id="269" r:id="rId1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nja Offermann" initials="SO" lastIdx="3" clrIdx="0">
    <p:extLst>
      <p:ext uri="{19B8F6BF-5375-455C-9EA6-DF929625EA0E}">
        <p15:presenceInfo xmlns:p15="http://schemas.microsoft.com/office/powerpoint/2012/main" userId="S::sonja.offermann@awacademy.de::7e6f792e-bf13-4547-9f41-3fc92fd2608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7364"/>
    <a:srgbClr val="049A78"/>
    <a:srgbClr val="012D28"/>
    <a:srgbClr val="A0FFCB"/>
    <a:srgbClr val="D0FF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4C6FD4-5A40-444A-B688-61CF33126327}" v="53" dt="2020-04-30T17:01:33.316"/>
    <p1510:client id="{0C415740-7259-D05E-1E08-43B9FE0704BD}" v="87" dt="2020-05-07T14:45:12.979"/>
    <p1510:client id="{193883DD-0C92-8082-B03B-6950AC3B1123}" v="42" dt="2020-06-17T15:55:26.302"/>
    <p1510:client id="{28D36E73-2656-F898-5EBB-3245CD819D8C}" v="6" dt="2021-03-12T14:18:25.697"/>
    <p1510:client id="{9D4DE3D8-B800-88F3-8A0D-AF5EAB1A7424}" v="46" dt="2020-05-04T09:26:56.319"/>
    <p1510:client id="{A98FB39F-0020-B000-CD3A-09E007ABD1D1}" v="8" dt="2021-03-12T14:19:05.4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oline Bender" userId="ab071cd8-4ef9-4052-9259-7656edbdf229" providerId="ADAL" clId="{054C6FD4-5A40-444A-B688-61CF33126327}"/>
    <pc:docChg chg="undo custSel addSld delSld modSld sldOrd">
      <pc:chgData name="Caroline Bender" userId="ab071cd8-4ef9-4052-9259-7656edbdf229" providerId="ADAL" clId="{054C6FD4-5A40-444A-B688-61CF33126327}" dt="2020-04-30T17:14:02.140" v="1634" actId="20577"/>
      <pc:docMkLst>
        <pc:docMk/>
      </pc:docMkLst>
      <pc:sldChg chg="modSp ord">
        <pc:chgData name="Caroline Bender" userId="ab071cd8-4ef9-4052-9259-7656edbdf229" providerId="ADAL" clId="{054C6FD4-5A40-444A-B688-61CF33126327}" dt="2020-04-30T17:14:02.140" v="1634" actId="20577"/>
        <pc:sldMkLst>
          <pc:docMk/>
          <pc:sldMk cId="2512060677" sldId="257"/>
        </pc:sldMkLst>
        <pc:spChg chg="mod">
          <ac:chgData name="Caroline Bender" userId="ab071cd8-4ef9-4052-9259-7656edbdf229" providerId="ADAL" clId="{054C6FD4-5A40-444A-B688-61CF33126327}" dt="2020-04-30T17:14:02.140" v="1634" actId="20577"/>
          <ac:spMkLst>
            <pc:docMk/>
            <pc:sldMk cId="2512060677" sldId="257"/>
            <ac:spMk id="10" creationId="{1044B3C2-8E24-4D74-9D44-7E11A3396D92}"/>
          </ac:spMkLst>
        </pc:spChg>
      </pc:sldChg>
      <pc:sldChg chg="modSp">
        <pc:chgData name="Caroline Bender" userId="ab071cd8-4ef9-4052-9259-7656edbdf229" providerId="ADAL" clId="{054C6FD4-5A40-444A-B688-61CF33126327}" dt="2020-04-30T16:43:08.500" v="483" actId="20577"/>
        <pc:sldMkLst>
          <pc:docMk/>
          <pc:sldMk cId="2219595878" sldId="261"/>
        </pc:sldMkLst>
        <pc:spChg chg="mod">
          <ac:chgData name="Caroline Bender" userId="ab071cd8-4ef9-4052-9259-7656edbdf229" providerId="ADAL" clId="{054C6FD4-5A40-444A-B688-61CF33126327}" dt="2020-04-30T16:43:08.500" v="483" actId="20577"/>
          <ac:spMkLst>
            <pc:docMk/>
            <pc:sldMk cId="2219595878" sldId="261"/>
            <ac:spMk id="3" creationId="{21529D98-E1C9-493C-AC13-B176DBAEB315}"/>
          </ac:spMkLst>
        </pc:spChg>
      </pc:sldChg>
      <pc:sldChg chg="del">
        <pc:chgData name="Caroline Bender" userId="ab071cd8-4ef9-4052-9259-7656edbdf229" providerId="ADAL" clId="{054C6FD4-5A40-444A-B688-61CF33126327}" dt="2020-04-30T16:39:47.858" v="204" actId="2696"/>
        <pc:sldMkLst>
          <pc:docMk/>
          <pc:sldMk cId="880609260" sldId="262"/>
        </pc:sldMkLst>
      </pc:sldChg>
      <pc:sldChg chg="del">
        <pc:chgData name="Caroline Bender" userId="ab071cd8-4ef9-4052-9259-7656edbdf229" providerId="ADAL" clId="{054C6FD4-5A40-444A-B688-61CF33126327}" dt="2020-04-30T16:39:57.456" v="205" actId="2696"/>
        <pc:sldMkLst>
          <pc:docMk/>
          <pc:sldMk cId="3571869294" sldId="263"/>
        </pc:sldMkLst>
      </pc:sldChg>
      <pc:sldChg chg="del">
        <pc:chgData name="Caroline Bender" userId="ab071cd8-4ef9-4052-9259-7656edbdf229" providerId="ADAL" clId="{054C6FD4-5A40-444A-B688-61CF33126327}" dt="2020-04-30T16:39:59.372" v="206" actId="2696"/>
        <pc:sldMkLst>
          <pc:docMk/>
          <pc:sldMk cId="2915692732" sldId="264"/>
        </pc:sldMkLst>
      </pc:sldChg>
      <pc:sldChg chg="modSp add">
        <pc:chgData name="Caroline Bender" userId="ab071cd8-4ef9-4052-9259-7656edbdf229" providerId="ADAL" clId="{054C6FD4-5A40-444A-B688-61CF33126327}" dt="2020-04-30T17:12:23.477" v="1591" actId="20577"/>
        <pc:sldMkLst>
          <pc:docMk/>
          <pc:sldMk cId="2692650746" sldId="375"/>
        </pc:sldMkLst>
        <pc:spChg chg="mod">
          <ac:chgData name="Caroline Bender" userId="ab071cd8-4ef9-4052-9259-7656edbdf229" providerId="ADAL" clId="{054C6FD4-5A40-444A-B688-61CF33126327}" dt="2020-04-30T17:12:23.477" v="1591" actId="20577"/>
          <ac:spMkLst>
            <pc:docMk/>
            <pc:sldMk cId="2692650746" sldId="375"/>
            <ac:spMk id="14" creationId="{EB4D9F9A-90E0-49CA-9805-4FD6DD2D8FCF}"/>
          </ac:spMkLst>
        </pc:spChg>
        <pc:spChg chg="mod">
          <ac:chgData name="Caroline Bender" userId="ab071cd8-4ef9-4052-9259-7656edbdf229" providerId="ADAL" clId="{054C6FD4-5A40-444A-B688-61CF33126327}" dt="2020-04-30T17:08:13.863" v="1362" actId="14100"/>
          <ac:spMkLst>
            <pc:docMk/>
            <pc:sldMk cId="2692650746" sldId="375"/>
            <ac:spMk id="22" creationId="{47F0EA5C-7B20-4379-B9D2-F3F6F74FE52E}"/>
          </ac:spMkLst>
        </pc:spChg>
        <pc:spChg chg="mod">
          <ac:chgData name="Caroline Bender" userId="ab071cd8-4ef9-4052-9259-7656edbdf229" providerId="ADAL" clId="{054C6FD4-5A40-444A-B688-61CF33126327}" dt="2020-04-30T17:08:07.687" v="1361" actId="14100"/>
          <ac:spMkLst>
            <pc:docMk/>
            <pc:sldMk cId="2692650746" sldId="375"/>
            <ac:spMk id="23" creationId="{E894D916-DED2-4B74-BE52-F4DF1C1FEDB7}"/>
          </ac:spMkLst>
        </pc:spChg>
        <pc:spChg chg="mod">
          <ac:chgData name="Caroline Bender" userId="ab071cd8-4ef9-4052-9259-7656edbdf229" providerId="ADAL" clId="{054C6FD4-5A40-444A-B688-61CF33126327}" dt="2020-04-30T17:11:41.253" v="1551" actId="20577"/>
          <ac:spMkLst>
            <pc:docMk/>
            <pc:sldMk cId="2692650746" sldId="375"/>
            <ac:spMk id="25" creationId="{8D2CEF77-70C7-4CC4-B289-6C0AE8CDDCF0}"/>
          </ac:spMkLst>
        </pc:spChg>
        <pc:spChg chg="mod">
          <ac:chgData name="Caroline Bender" userId="ab071cd8-4ef9-4052-9259-7656edbdf229" providerId="ADAL" clId="{054C6FD4-5A40-444A-B688-61CF33126327}" dt="2020-04-30T17:09:00.939" v="1367" actId="14100"/>
          <ac:spMkLst>
            <pc:docMk/>
            <pc:sldMk cId="2692650746" sldId="375"/>
            <ac:spMk id="26" creationId="{50E7A765-4672-4B44-B4EC-CD07AB9ABEB4}"/>
          </ac:spMkLst>
        </pc:spChg>
        <pc:spChg chg="mod">
          <ac:chgData name="Caroline Bender" userId="ab071cd8-4ef9-4052-9259-7656edbdf229" providerId="ADAL" clId="{054C6FD4-5A40-444A-B688-61CF33126327}" dt="2020-04-30T17:11:05.865" v="1496" actId="20577"/>
          <ac:spMkLst>
            <pc:docMk/>
            <pc:sldMk cId="2692650746" sldId="375"/>
            <ac:spMk id="27" creationId="{FCCDADD5-E82A-4862-96A5-26F373F1017D}"/>
          </ac:spMkLst>
        </pc:spChg>
        <pc:spChg chg="mod">
          <ac:chgData name="Caroline Bender" userId="ab071cd8-4ef9-4052-9259-7656edbdf229" providerId="ADAL" clId="{054C6FD4-5A40-444A-B688-61CF33126327}" dt="2020-04-30T17:11:24.445" v="1511" actId="20577"/>
          <ac:spMkLst>
            <pc:docMk/>
            <pc:sldMk cId="2692650746" sldId="375"/>
            <ac:spMk id="28" creationId="{6139FAEF-5F01-4F12-945B-6997329A611C}"/>
          </ac:spMkLst>
        </pc:spChg>
        <pc:spChg chg="mod">
          <ac:chgData name="Caroline Bender" userId="ab071cd8-4ef9-4052-9259-7656edbdf229" providerId="ADAL" clId="{054C6FD4-5A40-444A-B688-61CF33126327}" dt="2020-04-30T17:11:59.575" v="1589" actId="20577"/>
          <ac:spMkLst>
            <pc:docMk/>
            <pc:sldMk cId="2692650746" sldId="375"/>
            <ac:spMk id="30" creationId="{C93142C9-507C-4E0D-8484-5B21C3D01950}"/>
          </ac:spMkLst>
        </pc:spChg>
        <pc:spChg chg="mod">
          <ac:chgData name="Caroline Bender" userId="ab071cd8-4ef9-4052-9259-7656edbdf229" providerId="ADAL" clId="{054C6FD4-5A40-444A-B688-61CF33126327}" dt="2020-04-30T17:11:15.324" v="1506" actId="20577"/>
          <ac:spMkLst>
            <pc:docMk/>
            <pc:sldMk cId="2692650746" sldId="375"/>
            <ac:spMk id="32" creationId="{D33F52EB-EB02-42C1-9440-2C54C5EFFC0E}"/>
          </ac:spMkLst>
        </pc:spChg>
        <pc:spChg chg="mod">
          <ac:chgData name="Caroline Bender" userId="ab071cd8-4ef9-4052-9259-7656edbdf229" providerId="ADAL" clId="{054C6FD4-5A40-444A-B688-61CF33126327}" dt="2020-04-30T17:10:37.292" v="1487" actId="14100"/>
          <ac:spMkLst>
            <pc:docMk/>
            <pc:sldMk cId="2692650746" sldId="375"/>
            <ac:spMk id="35" creationId="{ABF088FD-E546-4FD7-A110-CCC412A343CA}"/>
          </ac:spMkLst>
        </pc:spChg>
      </pc:sldChg>
      <pc:sldChg chg="del">
        <pc:chgData name="Caroline Bender" userId="ab071cd8-4ef9-4052-9259-7656edbdf229" providerId="ADAL" clId="{054C6FD4-5A40-444A-B688-61CF33126327}" dt="2020-04-30T17:13:24.454" v="1615" actId="2696"/>
        <pc:sldMkLst>
          <pc:docMk/>
          <pc:sldMk cId="3766349163" sldId="566"/>
        </pc:sldMkLst>
      </pc:sldChg>
      <pc:sldChg chg="del">
        <pc:chgData name="Caroline Bender" userId="ab071cd8-4ef9-4052-9259-7656edbdf229" providerId="ADAL" clId="{054C6FD4-5A40-444A-B688-61CF33126327}" dt="2020-04-30T17:13:23.543" v="1614" actId="2696"/>
        <pc:sldMkLst>
          <pc:docMk/>
          <pc:sldMk cId="3149793691" sldId="567"/>
        </pc:sldMkLst>
      </pc:sldChg>
      <pc:sldChg chg="del">
        <pc:chgData name="Caroline Bender" userId="ab071cd8-4ef9-4052-9259-7656edbdf229" providerId="ADAL" clId="{054C6FD4-5A40-444A-B688-61CF33126327}" dt="2020-04-30T17:02:56.019" v="1183" actId="2696"/>
        <pc:sldMkLst>
          <pc:docMk/>
          <pc:sldMk cId="1717224898" sldId="571"/>
        </pc:sldMkLst>
      </pc:sldChg>
      <pc:sldChg chg="del">
        <pc:chgData name="Caroline Bender" userId="ab071cd8-4ef9-4052-9259-7656edbdf229" providerId="ADAL" clId="{054C6FD4-5A40-444A-B688-61CF33126327}" dt="2020-04-30T16:40:16.336" v="207" actId="2696"/>
        <pc:sldMkLst>
          <pc:docMk/>
          <pc:sldMk cId="709752311" sldId="576"/>
        </pc:sldMkLst>
      </pc:sldChg>
      <pc:sldChg chg="modSp">
        <pc:chgData name="Caroline Bender" userId="ab071cd8-4ef9-4052-9259-7656edbdf229" providerId="ADAL" clId="{054C6FD4-5A40-444A-B688-61CF33126327}" dt="2020-04-30T17:12:48.454" v="1599" actId="20577"/>
        <pc:sldMkLst>
          <pc:docMk/>
          <pc:sldMk cId="1136202074" sldId="577"/>
        </pc:sldMkLst>
        <pc:spChg chg="mod">
          <ac:chgData name="Caroline Bender" userId="ab071cd8-4ef9-4052-9259-7656edbdf229" providerId="ADAL" clId="{054C6FD4-5A40-444A-B688-61CF33126327}" dt="2020-04-30T17:02:10.784" v="1153" actId="6549"/>
          <ac:spMkLst>
            <pc:docMk/>
            <pc:sldMk cId="1136202074" sldId="577"/>
            <ac:spMk id="2" creationId="{2B33464F-688B-40C7-9D67-411032FD62A7}"/>
          </ac:spMkLst>
        </pc:spChg>
        <pc:spChg chg="mod">
          <ac:chgData name="Caroline Bender" userId="ab071cd8-4ef9-4052-9259-7656edbdf229" providerId="ADAL" clId="{054C6FD4-5A40-444A-B688-61CF33126327}" dt="2020-04-30T17:12:48.454" v="1599" actId="20577"/>
          <ac:spMkLst>
            <pc:docMk/>
            <pc:sldMk cId="1136202074" sldId="577"/>
            <ac:spMk id="6" creationId="{8BB06AC1-41C3-456B-9117-6F5E0A771ECF}"/>
          </ac:spMkLst>
        </pc:spChg>
      </pc:sldChg>
      <pc:sldChg chg="del">
        <pc:chgData name="Caroline Bender" userId="ab071cd8-4ef9-4052-9259-7656edbdf229" providerId="ADAL" clId="{054C6FD4-5A40-444A-B688-61CF33126327}" dt="2020-04-30T16:49:15.880" v="681" actId="2696"/>
        <pc:sldMkLst>
          <pc:docMk/>
          <pc:sldMk cId="2190502666" sldId="578"/>
        </pc:sldMkLst>
      </pc:sldChg>
      <pc:sldChg chg="del">
        <pc:chgData name="Caroline Bender" userId="ab071cd8-4ef9-4052-9259-7656edbdf229" providerId="ADAL" clId="{054C6FD4-5A40-444A-B688-61CF33126327}" dt="2020-04-30T16:40:28.038" v="208" actId="2696"/>
        <pc:sldMkLst>
          <pc:docMk/>
          <pc:sldMk cId="1259175876" sldId="583"/>
        </pc:sldMkLst>
      </pc:sldChg>
      <pc:sldChg chg="addSp delSp modSp add">
        <pc:chgData name="Caroline Bender" userId="ab071cd8-4ef9-4052-9259-7656edbdf229" providerId="ADAL" clId="{054C6FD4-5A40-444A-B688-61CF33126327}" dt="2020-04-30T16:39:34.439" v="203" actId="20577"/>
        <pc:sldMkLst>
          <pc:docMk/>
          <pc:sldMk cId="3715256397" sldId="584"/>
        </pc:sldMkLst>
        <pc:spChg chg="del">
          <ac:chgData name="Caroline Bender" userId="ab071cd8-4ef9-4052-9259-7656edbdf229" providerId="ADAL" clId="{054C6FD4-5A40-444A-B688-61CF33126327}" dt="2020-04-30T16:38:01.322" v="2"/>
          <ac:spMkLst>
            <pc:docMk/>
            <pc:sldMk cId="3715256397" sldId="584"/>
            <ac:spMk id="2" creationId="{259166B1-690E-480F-A81C-F824727D903B}"/>
          </ac:spMkLst>
        </pc:spChg>
        <pc:spChg chg="add mod">
          <ac:chgData name="Caroline Bender" userId="ab071cd8-4ef9-4052-9259-7656edbdf229" providerId="ADAL" clId="{054C6FD4-5A40-444A-B688-61CF33126327}" dt="2020-04-30T16:39:03.535" v="146" actId="20577"/>
          <ac:spMkLst>
            <pc:docMk/>
            <pc:sldMk cId="3715256397" sldId="584"/>
            <ac:spMk id="3" creationId="{24384369-252C-4FE9-9151-9BA960969B3D}"/>
          </ac:spMkLst>
        </pc:spChg>
        <pc:spChg chg="add mod">
          <ac:chgData name="Caroline Bender" userId="ab071cd8-4ef9-4052-9259-7656edbdf229" providerId="ADAL" clId="{054C6FD4-5A40-444A-B688-61CF33126327}" dt="2020-04-30T16:39:34.439" v="203" actId="20577"/>
          <ac:spMkLst>
            <pc:docMk/>
            <pc:sldMk cId="3715256397" sldId="584"/>
            <ac:spMk id="4" creationId="{12C6671F-85DC-484B-AC45-ED13FD280124}"/>
          </ac:spMkLst>
        </pc:spChg>
      </pc:sldChg>
      <pc:sldChg chg="modSp add">
        <pc:chgData name="Caroline Bender" userId="ab071cd8-4ef9-4052-9259-7656edbdf229" providerId="ADAL" clId="{054C6FD4-5A40-444A-B688-61CF33126327}" dt="2020-04-30T17:12:53.605" v="1605" actId="20577"/>
        <pc:sldMkLst>
          <pc:docMk/>
          <pc:sldMk cId="1048290471" sldId="585"/>
        </pc:sldMkLst>
        <pc:spChg chg="mod">
          <ac:chgData name="Caroline Bender" userId="ab071cd8-4ef9-4052-9259-7656edbdf229" providerId="ADAL" clId="{054C6FD4-5A40-444A-B688-61CF33126327}" dt="2020-04-30T16:55:49.029" v="968" actId="20577"/>
          <ac:spMkLst>
            <pc:docMk/>
            <pc:sldMk cId="1048290471" sldId="585"/>
            <ac:spMk id="2" creationId="{2B33464F-688B-40C7-9D67-411032FD62A7}"/>
          </ac:spMkLst>
        </pc:spChg>
        <pc:spChg chg="mod">
          <ac:chgData name="Caroline Bender" userId="ab071cd8-4ef9-4052-9259-7656edbdf229" providerId="ADAL" clId="{054C6FD4-5A40-444A-B688-61CF33126327}" dt="2020-04-30T17:12:53.605" v="1605" actId="20577"/>
          <ac:spMkLst>
            <pc:docMk/>
            <pc:sldMk cId="1048290471" sldId="585"/>
            <ac:spMk id="6" creationId="{8BB06AC1-41C3-456B-9117-6F5E0A771ECF}"/>
          </ac:spMkLst>
        </pc:spChg>
      </pc:sldChg>
      <pc:sldChg chg="modSp add">
        <pc:chgData name="Caroline Bender" userId="ab071cd8-4ef9-4052-9259-7656edbdf229" providerId="ADAL" clId="{054C6FD4-5A40-444A-B688-61CF33126327}" dt="2020-04-30T17:12:57.220" v="1609" actId="20577"/>
        <pc:sldMkLst>
          <pc:docMk/>
          <pc:sldMk cId="1994559480" sldId="586"/>
        </pc:sldMkLst>
        <pc:spChg chg="mod">
          <ac:chgData name="Caroline Bender" userId="ab071cd8-4ef9-4052-9259-7656edbdf229" providerId="ADAL" clId="{054C6FD4-5A40-444A-B688-61CF33126327}" dt="2020-04-30T17:02:35.590" v="1182" actId="20577"/>
          <ac:spMkLst>
            <pc:docMk/>
            <pc:sldMk cId="1994559480" sldId="586"/>
            <ac:spMk id="2" creationId="{2B33464F-688B-40C7-9D67-411032FD62A7}"/>
          </ac:spMkLst>
        </pc:spChg>
        <pc:spChg chg="mod">
          <ac:chgData name="Caroline Bender" userId="ab071cd8-4ef9-4052-9259-7656edbdf229" providerId="ADAL" clId="{054C6FD4-5A40-444A-B688-61CF33126327}" dt="2020-04-30T17:12:57.220" v="1609" actId="20577"/>
          <ac:spMkLst>
            <pc:docMk/>
            <pc:sldMk cId="1994559480" sldId="586"/>
            <ac:spMk id="6" creationId="{8BB06AC1-41C3-456B-9117-6F5E0A771ECF}"/>
          </ac:spMkLst>
        </pc:spChg>
      </pc:sldChg>
      <pc:sldChg chg="modSp add">
        <pc:chgData name="Caroline Bender" userId="ab071cd8-4ef9-4052-9259-7656edbdf229" providerId="ADAL" clId="{054C6FD4-5A40-444A-B688-61CF33126327}" dt="2020-04-30T17:13:02.437" v="1613" actId="20577"/>
        <pc:sldMkLst>
          <pc:docMk/>
          <pc:sldMk cId="821346739" sldId="587"/>
        </pc:sldMkLst>
        <pc:spChg chg="mod">
          <ac:chgData name="Caroline Bender" userId="ab071cd8-4ef9-4052-9259-7656edbdf229" providerId="ADAL" clId="{054C6FD4-5A40-444A-B688-61CF33126327}" dt="2020-04-30T17:00:25.564" v="1108" actId="20577"/>
          <ac:spMkLst>
            <pc:docMk/>
            <pc:sldMk cId="821346739" sldId="587"/>
            <ac:spMk id="2" creationId="{2B33464F-688B-40C7-9D67-411032FD62A7}"/>
          </ac:spMkLst>
        </pc:spChg>
        <pc:spChg chg="mod">
          <ac:chgData name="Caroline Bender" userId="ab071cd8-4ef9-4052-9259-7656edbdf229" providerId="ADAL" clId="{054C6FD4-5A40-444A-B688-61CF33126327}" dt="2020-04-30T17:13:02.437" v="1613" actId="20577"/>
          <ac:spMkLst>
            <pc:docMk/>
            <pc:sldMk cId="821346739" sldId="587"/>
            <ac:spMk id="6" creationId="{8BB06AC1-41C3-456B-9117-6F5E0A771ECF}"/>
          </ac:spMkLst>
        </pc:spChg>
      </pc:sldChg>
    </pc:docChg>
  </pc:docChgLst>
  <pc:docChgLst>
    <pc:chgData name="Caroline Bender" userId="S::caroline.bender@awacademy.de::ab071cd8-4ef9-4052-9259-7656edbdf229" providerId="AD" clId="Web-{0C415740-7259-D05E-1E08-43B9FE0704BD}"/>
    <pc:docChg chg="addSld modSld">
      <pc:chgData name="Caroline Bender" userId="S::caroline.bender@awacademy.de::ab071cd8-4ef9-4052-9259-7656edbdf229" providerId="AD" clId="Web-{0C415740-7259-D05E-1E08-43B9FE0704BD}" dt="2020-05-07T14:45:12.979" v="84" actId="20577"/>
      <pc:docMkLst>
        <pc:docMk/>
      </pc:docMkLst>
      <pc:sldChg chg="modSp">
        <pc:chgData name="Caroline Bender" userId="S::caroline.bender@awacademy.de::ab071cd8-4ef9-4052-9259-7656edbdf229" providerId="AD" clId="Web-{0C415740-7259-D05E-1E08-43B9FE0704BD}" dt="2020-05-07T14:26:37.602" v="71" actId="20577"/>
        <pc:sldMkLst>
          <pc:docMk/>
          <pc:sldMk cId="1136202074" sldId="577"/>
        </pc:sldMkLst>
        <pc:spChg chg="mod">
          <ac:chgData name="Caroline Bender" userId="S::caroline.bender@awacademy.de::ab071cd8-4ef9-4052-9259-7656edbdf229" providerId="AD" clId="Web-{0C415740-7259-D05E-1E08-43B9FE0704BD}" dt="2020-05-07T14:26:37.602" v="71" actId="20577"/>
          <ac:spMkLst>
            <pc:docMk/>
            <pc:sldMk cId="1136202074" sldId="577"/>
            <ac:spMk id="2" creationId="{2B33464F-688B-40C7-9D67-411032FD62A7}"/>
          </ac:spMkLst>
        </pc:spChg>
        <pc:spChg chg="mod">
          <ac:chgData name="Caroline Bender" userId="S::caroline.bender@awacademy.de::ab071cd8-4ef9-4052-9259-7656edbdf229" providerId="AD" clId="Web-{0C415740-7259-D05E-1E08-43B9FE0704BD}" dt="2020-05-07T14:25:08.383" v="18" actId="20577"/>
          <ac:spMkLst>
            <pc:docMk/>
            <pc:sldMk cId="1136202074" sldId="577"/>
            <ac:spMk id="6" creationId="{8BB06AC1-41C3-456B-9117-6F5E0A771ECF}"/>
          </ac:spMkLst>
        </pc:spChg>
      </pc:sldChg>
      <pc:sldChg chg="modSp">
        <pc:chgData name="Caroline Bender" userId="S::caroline.bender@awacademy.de::ab071cd8-4ef9-4052-9259-7656edbdf229" providerId="AD" clId="Web-{0C415740-7259-D05E-1E08-43B9FE0704BD}" dt="2020-05-07T14:45:12.979" v="84" actId="20577"/>
        <pc:sldMkLst>
          <pc:docMk/>
          <pc:sldMk cId="1994559480" sldId="586"/>
        </pc:sldMkLst>
        <pc:spChg chg="mod">
          <ac:chgData name="Caroline Bender" userId="S::caroline.bender@awacademy.de::ab071cd8-4ef9-4052-9259-7656edbdf229" providerId="AD" clId="Web-{0C415740-7259-D05E-1E08-43B9FE0704BD}" dt="2020-05-07T14:45:12.979" v="84" actId="20577"/>
          <ac:spMkLst>
            <pc:docMk/>
            <pc:sldMk cId="1994559480" sldId="586"/>
            <ac:spMk id="2" creationId="{2B33464F-688B-40C7-9D67-411032FD62A7}"/>
          </ac:spMkLst>
        </pc:spChg>
      </pc:sldChg>
      <pc:sldChg chg="add replId">
        <pc:chgData name="Caroline Bender" userId="S::caroline.bender@awacademy.de::ab071cd8-4ef9-4052-9259-7656edbdf229" providerId="AD" clId="Web-{0C415740-7259-D05E-1E08-43B9FE0704BD}" dt="2020-05-07T14:24:59.680" v="6"/>
        <pc:sldMkLst>
          <pc:docMk/>
          <pc:sldMk cId="3211817893" sldId="588"/>
        </pc:sldMkLst>
      </pc:sldChg>
    </pc:docChg>
  </pc:docChgLst>
  <pc:docChgLst>
    <pc:chgData name="Caroline Bender" userId="S::caroline.bender@awacademy.de::ab071cd8-4ef9-4052-9259-7656edbdf229" providerId="AD" clId="Web-{28D36E73-2656-F898-5EBB-3245CD819D8C}"/>
    <pc:docChg chg="modSld">
      <pc:chgData name="Caroline Bender" userId="S::caroline.bender@awacademy.de::ab071cd8-4ef9-4052-9259-7656edbdf229" providerId="AD" clId="Web-{28D36E73-2656-F898-5EBB-3245CD819D8C}" dt="2021-03-12T14:18:25.697" v="5" actId="20577"/>
      <pc:docMkLst>
        <pc:docMk/>
      </pc:docMkLst>
      <pc:sldChg chg="modSp">
        <pc:chgData name="Caroline Bender" userId="S::caroline.bender@awacademy.de::ab071cd8-4ef9-4052-9259-7656edbdf229" providerId="AD" clId="Web-{28D36E73-2656-F898-5EBB-3245CD819D8C}" dt="2021-03-12T14:10:52.833" v="1" actId="1076"/>
        <pc:sldMkLst>
          <pc:docMk/>
          <pc:sldMk cId="1048290471" sldId="585"/>
        </pc:sldMkLst>
        <pc:spChg chg="mod">
          <ac:chgData name="Caroline Bender" userId="S::caroline.bender@awacademy.de::ab071cd8-4ef9-4052-9259-7656edbdf229" providerId="AD" clId="Web-{28D36E73-2656-F898-5EBB-3245CD819D8C}" dt="2021-03-12T14:10:52.833" v="1" actId="1076"/>
          <ac:spMkLst>
            <pc:docMk/>
            <pc:sldMk cId="1048290471" sldId="585"/>
            <ac:spMk id="2" creationId="{2B33464F-688B-40C7-9D67-411032FD62A7}"/>
          </ac:spMkLst>
        </pc:spChg>
      </pc:sldChg>
      <pc:sldChg chg="modSp">
        <pc:chgData name="Caroline Bender" userId="S::caroline.bender@awacademy.de::ab071cd8-4ef9-4052-9259-7656edbdf229" providerId="AD" clId="Web-{28D36E73-2656-F898-5EBB-3245CD819D8C}" dt="2021-03-12T14:18:25.697" v="5" actId="20577"/>
        <pc:sldMkLst>
          <pc:docMk/>
          <pc:sldMk cId="821346739" sldId="587"/>
        </pc:sldMkLst>
        <pc:spChg chg="mod">
          <ac:chgData name="Caroline Bender" userId="S::caroline.bender@awacademy.de::ab071cd8-4ef9-4052-9259-7656edbdf229" providerId="AD" clId="Web-{28D36E73-2656-F898-5EBB-3245CD819D8C}" dt="2021-03-12T14:18:25.697" v="5" actId="20577"/>
          <ac:spMkLst>
            <pc:docMk/>
            <pc:sldMk cId="821346739" sldId="587"/>
            <ac:spMk id="2" creationId="{2B33464F-688B-40C7-9D67-411032FD62A7}"/>
          </ac:spMkLst>
        </pc:spChg>
      </pc:sldChg>
    </pc:docChg>
  </pc:docChgLst>
  <pc:docChgLst>
    <pc:chgData name="Caroline Bender" userId="S::caroline.bender@awacademy.de::ab071cd8-4ef9-4052-9259-7656edbdf229" providerId="AD" clId="Web-{A98FB39F-0020-B000-CD3A-09E007ABD1D1}"/>
    <pc:docChg chg="modSld">
      <pc:chgData name="Caroline Bender" userId="S::caroline.bender@awacademy.de::ab071cd8-4ef9-4052-9259-7656edbdf229" providerId="AD" clId="Web-{A98FB39F-0020-B000-CD3A-09E007ABD1D1}" dt="2021-03-12T14:19:05.479" v="7" actId="20577"/>
      <pc:docMkLst>
        <pc:docMk/>
      </pc:docMkLst>
      <pc:sldChg chg="modSp">
        <pc:chgData name="Caroline Bender" userId="S::caroline.bender@awacademy.de::ab071cd8-4ef9-4052-9259-7656edbdf229" providerId="AD" clId="Web-{A98FB39F-0020-B000-CD3A-09E007ABD1D1}" dt="2021-03-12T14:19:05.479" v="7" actId="20577"/>
        <pc:sldMkLst>
          <pc:docMk/>
          <pc:sldMk cId="821346739" sldId="587"/>
        </pc:sldMkLst>
        <pc:spChg chg="mod">
          <ac:chgData name="Caroline Bender" userId="S::caroline.bender@awacademy.de::ab071cd8-4ef9-4052-9259-7656edbdf229" providerId="AD" clId="Web-{A98FB39F-0020-B000-CD3A-09E007ABD1D1}" dt="2021-03-12T14:19:05.479" v="7" actId="20577"/>
          <ac:spMkLst>
            <pc:docMk/>
            <pc:sldMk cId="821346739" sldId="587"/>
            <ac:spMk id="2" creationId="{2B33464F-688B-40C7-9D67-411032FD62A7}"/>
          </ac:spMkLst>
        </pc:spChg>
      </pc:sldChg>
    </pc:docChg>
  </pc:docChgLst>
  <pc:docChgLst>
    <pc:chgData name="Caroline Bender" userId="S::caroline.bender@awacademy.de::ab071cd8-4ef9-4052-9259-7656edbdf229" providerId="AD" clId="Web-{9D4DE3D8-B800-88F3-8A0D-AF5EAB1A7424}"/>
    <pc:docChg chg="modSld">
      <pc:chgData name="Caroline Bender" userId="S::caroline.bender@awacademy.de::ab071cd8-4ef9-4052-9259-7656edbdf229" providerId="AD" clId="Web-{9D4DE3D8-B800-88F3-8A0D-AF5EAB1A7424}" dt="2020-05-04T09:26:56.319" v="44" actId="20577"/>
      <pc:docMkLst>
        <pc:docMk/>
      </pc:docMkLst>
      <pc:sldChg chg="modSp">
        <pc:chgData name="Caroline Bender" userId="S::caroline.bender@awacademy.de::ab071cd8-4ef9-4052-9259-7656edbdf229" providerId="AD" clId="Web-{9D4DE3D8-B800-88F3-8A0D-AF5EAB1A7424}" dt="2020-05-04T09:26:14.742" v="1" actId="20577"/>
        <pc:sldMkLst>
          <pc:docMk/>
          <pc:sldMk cId="3715256397" sldId="584"/>
        </pc:sldMkLst>
        <pc:spChg chg="mod">
          <ac:chgData name="Caroline Bender" userId="S::caroline.bender@awacademy.de::ab071cd8-4ef9-4052-9259-7656edbdf229" providerId="AD" clId="Web-{9D4DE3D8-B800-88F3-8A0D-AF5EAB1A7424}" dt="2020-05-04T09:26:14.742" v="1" actId="20577"/>
          <ac:spMkLst>
            <pc:docMk/>
            <pc:sldMk cId="3715256397" sldId="584"/>
            <ac:spMk id="4" creationId="{12C6671F-85DC-484B-AC45-ED13FD280124}"/>
          </ac:spMkLst>
        </pc:spChg>
      </pc:sldChg>
      <pc:sldChg chg="modSp">
        <pc:chgData name="Caroline Bender" userId="S::caroline.bender@awacademy.de::ab071cd8-4ef9-4052-9259-7656edbdf229" providerId="AD" clId="Web-{9D4DE3D8-B800-88F3-8A0D-AF5EAB1A7424}" dt="2020-05-04T09:26:56.319" v="44" actId="20577"/>
        <pc:sldMkLst>
          <pc:docMk/>
          <pc:sldMk cId="1048290471" sldId="585"/>
        </pc:sldMkLst>
        <pc:spChg chg="mod">
          <ac:chgData name="Caroline Bender" userId="S::caroline.bender@awacademy.de::ab071cd8-4ef9-4052-9259-7656edbdf229" providerId="AD" clId="Web-{9D4DE3D8-B800-88F3-8A0D-AF5EAB1A7424}" dt="2020-05-04T09:26:56.319" v="44" actId="20577"/>
          <ac:spMkLst>
            <pc:docMk/>
            <pc:sldMk cId="1048290471" sldId="585"/>
            <ac:spMk id="2" creationId="{2B33464F-688B-40C7-9D67-411032FD62A7}"/>
          </ac:spMkLst>
        </pc:spChg>
      </pc:sldChg>
    </pc:docChg>
  </pc:docChgLst>
  <pc:docChgLst>
    <pc:chgData name="Caroline Bender" userId="S::caroline.bender@awacademy.de::ab071cd8-4ef9-4052-9259-7656edbdf229" providerId="AD" clId="Web-{193883DD-0C92-8082-B03B-6950AC3B1123}"/>
    <pc:docChg chg="modSld">
      <pc:chgData name="Caroline Bender" userId="S::caroline.bender@awacademy.de::ab071cd8-4ef9-4052-9259-7656edbdf229" providerId="AD" clId="Web-{193883DD-0C92-8082-B03B-6950AC3B1123}" dt="2020-06-17T15:55:26.302" v="40" actId="20577"/>
      <pc:docMkLst>
        <pc:docMk/>
      </pc:docMkLst>
      <pc:sldChg chg="modSp">
        <pc:chgData name="Caroline Bender" userId="S::caroline.bender@awacademy.de::ab071cd8-4ef9-4052-9259-7656edbdf229" providerId="AD" clId="Web-{193883DD-0C92-8082-B03B-6950AC3B1123}" dt="2020-06-17T15:52:24.019" v="0" actId="20577"/>
        <pc:sldMkLst>
          <pc:docMk/>
          <pc:sldMk cId="1136202074" sldId="577"/>
        </pc:sldMkLst>
        <pc:spChg chg="mod">
          <ac:chgData name="Caroline Bender" userId="S::caroline.bender@awacademy.de::ab071cd8-4ef9-4052-9259-7656edbdf229" providerId="AD" clId="Web-{193883DD-0C92-8082-B03B-6950AC3B1123}" dt="2020-06-17T15:52:24.019" v="0" actId="20577"/>
          <ac:spMkLst>
            <pc:docMk/>
            <pc:sldMk cId="1136202074" sldId="577"/>
            <ac:spMk id="2" creationId="{2B33464F-688B-40C7-9D67-411032FD62A7}"/>
          </ac:spMkLst>
        </pc:spChg>
      </pc:sldChg>
      <pc:sldChg chg="modSp">
        <pc:chgData name="Caroline Bender" userId="S::caroline.bender@awacademy.de::ab071cd8-4ef9-4052-9259-7656edbdf229" providerId="AD" clId="Web-{193883DD-0C92-8082-B03B-6950AC3B1123}" dt="2020-06-17T15:55:26.302" v="40" actId="20577"/>
        <pc:sldMkLst>
          <pc:docMk/>
          <pc:sldMk cId="1048290471" sldId="585"/>
        </pc:sldMkLst>
        <pc:spChg chg="mod">
          <ac:chgData name="Caroline Bender" userId="S::caroline.bender@awacademy.de::ab071cd8-4ef9-4052-9259-7656edbdf229" providerId="AD" clId="Web-{193883DD-0C92-8082-B03B-6950AC3B1123}" dt="2020-06-17T15:55:26.302" v="40" actId="20577"/>
          <ac:spMkLst>
            <pc:docMk/>
            <pc:sldMk cId="1048290471" sldId="585"/>
            <ac:spMk id="2" creationId="{2B33464F-688B-40C7-9D67-411032FD62A7}"/>
          </ac:spMkLst>
        </pc:spChg>
      </pc:sldChg>
    </pc:docChg>
  </pc:docChgLst>
</pc:chgInfo>
</file>

<file path=ppt/media/image1.pn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F21F0E-C2EF-4E5A-BB81-E16FD40E6AE8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1BAA81-B532-4A07-A171-2093B949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38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BAA81-B532-4A07-A171-2093B949E5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181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BAA81-B532-4A07-A171-2093B949E5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551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BAA81-B532-4A07-A171-2093B949E5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93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BAA81-B532-4A07-A171-2093B949E57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86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BAA81-B532-4A07-A171-2093B949E5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720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BAA81-B532-4A07-A171-2093B949E5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84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BAA81-B532-4A07-A171-2093B949E5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91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xx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773" y="412125"/>
            <a:ext cx="1828804" cy="4632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8813" y="1122363"/>
            <a:ext cx="10117137" cy="2625389"/>
          </a:xfrm>
        </p:spPr>
        <p:txBody>
          <a:bodyPr anchor="b"/>
          <a:lstStyle>
            <a:lvl1pPr algn="l">
              <a:lnSpc>
                <a:spcPct val="82000"/>
              </a:lnSpc>
              <a:defRPr sz="6800" spc="-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813" y="4146996"/>
            <a:ext cx="10117137" cy="10592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3260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813" y="2106000"/>
            <a:ext cx="3101817" cy="374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5"/>
          </p:nvPr>
        </p:nvSpPr>
        <p:spPr>
          <a:xfrm>
            <a:off x="4185787" y="2106000"/>
            <a:ext cx="3101817" cy="374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8"/>
          </p:nvPr>
        </p:nvSpPr>
        <p:spPr>
          <a:xfrm>
            <a:off x="7662703" y="2106000"/>
            <a:ext cx="3101817" cy="374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F59B53D-CCB8-4D80-A6A5-D90F970826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/>
              <a:t>AW </a:t>
            </a:r>
            <a:r>
              <a:rPr lang="en-US" err="1"/>
              <a:t>Acadeemy</a:t>
            </a:r>
            <a:r>
              <a:rPr lang="en-US"/>
              <a:t> @ DTAG</a:t>
            </a:r>
          </a:p>
        </p:txBody>
      </p:sp>
    </p:spTree>
    <p:extLst>
      <p:ext uri="{BB962C8B-B14F-4D97-AF65-F5344CB8AC3E}">
        <p14:creationId xmlns:p14="http://schemas.microsoft.com/office/powerpoint/2010/main" val="1674186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bIns="36000"/>
          <a:lstStyle/>
          <a:p>
            <a:r>
              <a:rPr lang="en-US"/>
              <a:t>Click to add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658811" y="2286267"/>
            <a:ext cx="7732800" cy="3393316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9866523-F02F-43D3-813B-8974F9A57D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/>
              <a:t>AW Academy @ DTAG</a:t>
            </a:r>
          </a:p>
        </p:txBody>
      </p:sp>
    </p:spTree>
    <p:extLst>
      <p:ext uri="{BB962C8B-B14F-4D97-AF65-F5344CB8AC3E}">
        <p14:creationId xmlns:p14="http://schemas.microsoft.com/office/powerpoint/2010/main" val="1179110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Text Dark g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bIns="360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8C2536-0979-4352-A1C4-7689831010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658811" y="2286267"/>
            <a:ext cx="7732800" cy="3393316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F74C446-0A0C-4E6C-B9A3-9010DA3F5B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AW Academy @ DTAG</a:t>
            </a:r>
          </a:p>
        </p:txBody>
      </p:sp>
    </p:spTree>
    <p:extLst>
      <p:ext uri="{BB962C8B-B14F-4D97-AF65-F5344CB8AC3E}">
        <p14:creationId xmlns:p14="http://schemas.microsoft.com/office/powerpoint/2010/main" val="2601834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Text Light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bIns="36000"/>
          <a:lstStyle/>
          <a:p>
            <a:r>
              <a:rPr lang="en-US"/>
              <a:t>Click to add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658811" y="2286267"/>
            <a:ext cx="7732800" cy="3393316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E9CBC6B-906D-4EFA-A9C3-05A558FD4A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AW Academy @ DTAG</a:t>
            </a:r>
          </a:p>
        </p:txBody>
      </p:sp>
    </p:spTree>
    <p:extLst>
      <p:ext uri="{BB962C8B-B14F-4D97-AF65-F5344CB8AC3E}">
        <p14:creationId xmlns:p14="http://schemas.microsoft.com/office/powerpoint/2010/main" val="42354005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814" y="2106000"/>
            <a:ext cx="3256364" cy="374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 hasCustomPrompt="1"/>
          </p:nvPr>
        </p:nvSpPr>
        <p:spPr>
          <a:xfrm>
            <a:off x="4365625" y="1483200"/>
            <a:ext cx="7167563" cy="4366800"/>
          </a:xfr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Mark the placeholder and select image from content slide images in image gallery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F2DDB17-D872-417C-96B9-D807257E2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/>
              <a:t>AW Academy @ DTAG</a:t>
            </a:r>
          </a:p>
        </p:txBody>
      </p:sp>
    </p:spTree>
    <p:extLst>
      <p:ext uri="{BB962C8B-B14F-4D97-AF65-F5344CB8AC3E}">
        <p14:creationId xmlns:p14="http://schemas.microsoft.com/office/powerpoint/2010/main" val="19079176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814" y="2106000"/>
            <a:ext cx="4932000" cy="374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 hasCustomPrompt="1"/>
          </p:nvPr>
        </p:nvSpPr>
        <p:spPr>
          <a:xfrm>
            <a:off x="6210000" y="2106000"/>
            <a:ext cx="5324400" cy="3744000"/>
          </a:xfr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Mark the placeholder and select image from content slide images in image gallery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3D48407-6E6E-416B-8883-DB8553BC5B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/>
              <a:t>AW Academy @ DTAG</a:t>
            </a:r>
          </a:p>
        </p:txBody>
      </p:sp>
    </p:spTree>
    <p:extLst>
      <p:ext uri="{BB962C8B-B14F-4D97-AF65-F5344CB8AC3E}">
        <p14:creationId xmlns:p14="http://schemas.microsoft.com/office/powerpoint/2010/main" val="4207727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-2147"/>
            <a:ext cx="12192000" cy="6859718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Mark the placeholder and select image from large picture images in image gallery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6"/>
          </p:nvPr>
        </p:nvSpPr>
        <p:spPr>
          <a:xfrm>
            <a:off x="658813" y="2106000"/>
            <a:ext cx="4932000" cy="37440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8813" y="576000"/>
            <a:ext cx="4932000" cy="90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3012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8C2536-0979-4352-A1C4-7689831010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58813" y="944563"/>
            <a:ext cx="10874374" cy="3196424"/>
          </a:xfrm>
        </p:spPr>
        <p:txBody>
          <a:bodyPr anchor="b">
            <a:noAutofit/>
          </a:bodyPr>
          <a:lstStyle>
            <a:lvl1pPr marL="0" indent="0" algn="ctr">
              <a:lnSpc>
                <a:spcPct val="82000"/>
              </a:lnSpc>
              <a:spcBef>
                <a:spcPts val="0"/>
              </a:spcBef>
              <a:buNone/>
              <a:defRPr sz="6600" i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“Add quote”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4398745" y="4507606"/>
            <a:ext cx="3394512" cy="1189932"/>
          </a:xfrm>
        </p:spPr>
        <p:txBody>
          <a:bodyPr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BD5A545-8E27-4178-AE06-3E31D7308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AW Academy @ DTAG</a:t>
            </a:r>
          </a:p>
        </p:txBody>
      </p:sp>
    </p:spTree>
    <p:extLst>
      <p:ext uri="{BB962C8B-B14F-4D97-AF65-F5344CB8AC3E}">
        <p14:creationId xmlns:p14="http://schemas.microsoft.com/office/powerpoint/2010/main" val="3782606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red Backgrou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8C2536-0979-4352-A1C4-7689831010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58814" y="2106000"/>
            <a:ext cx="7732800" cy="3744000"/>
          </a:xfrm>
        </p:spPr>
        <p:txBody>
          <a:bodyPr/>
          <a:lstStyle>
            <a:lvl1pPr>
              <a:spcBef>
                <a:spcPts val="14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503D2F6-D4A7-4B24-951B-C20FBA7D15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AW Academy @ DTAG</a:t>
            </a:r>
          </a:p>
        </p:txBody>
      </p:sp>
    </p:spTree>
    <p:extLst>
      <p:ext uri="{BB962C8B-B14F-4D97-AF65-F5344CB8AC3E}">
        <p14:creationId xmlns:p14="http://schemas.microsoft.com/office/powerpoint/2010/main" val="7796426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050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8813" y="1122363"/>
            <a:ext cx="10117137" cy="2625389"/>
          </a:xfrm>
        </p:spPr>
        <p:txBody>
          <a:bodyPr anchor="b"/>
          <a:lstStyle>
            <a:lvl1pPr algn="l">
              <a:lnSpc>
                <a:spcPct val="82000"/>
              </a:lnSpc>
              <a:defRPr sz="6800" spc="-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541511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st 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2000" y="1252800"/>
            <a:ext cx="10108800" cy="2653200"/>
          </a:xfrm>
        </p:spPr>
        <p:txBody>
          <a:bodyPr anchor="b" anchorCtr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/>
              <a:t>Type text</a:t>
            </a:r>
          </a:p>
        </p:txBody>
      </p:sp>
    </p:spTree>
    <p:extLst>
      <p:ext uri="{BB962C8B-B14F-4D97-AF65-F5344CB8AC3E}">
        <p14:creationId xmlns:p14="http://schemas.microsoft.com/office/powerpoint/2010/main" val="3495795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st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976" y="2949347"/>
            <a:ext cx="4130048" cy="104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9643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lang="en-US"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967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872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Empty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5756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imag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Mark the placeholder and select image from title slide images in image gallery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8813" y="1122363"/>
            <a:ext cx="10117137" cy="2625389"/>
          </a:xfrm>
        </p:spPr>
        <p:txBody>
          <a:bodyPr anchor="b"/>
          <a:lstStyle>
            <a:lvl1pPr algn="l">
              <a:lnSpc>
                <a:spcPct val="82000"/>
              </a:lnSpc>
              <a:defRPr sz="6800" spc="-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813" y="4146996"/>
            <a:ext cx="10117137" cy="10592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pic>
        <p:nvPicPr>
          <p:cNvPr id="7" name="xx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773" y="412125"/>
            <a:ext cx="1828804" cy="46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44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attern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74255" y="1122363"/>
            <a:ext cx="8843490" cy="2625389"/>
          </a:xfrm>
        </p:spPr>
        <p:txBody>
          <a:bodyPr anchor="b"/>
          <a:lstStyle>
            <a:lvl1pPr algn="ctr">
              <a:lnSpc>
                <a:spcPct val="82000"/>
              </a:lnSpc>
              <a:defRPr sz="6800" spc="-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674255" y="4146996"/>
            <a:ext cx="8843490" cy="10592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66232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814" y="2286000"/>
            <a:ext cx="4930618" cy="3403108"/>
          </a:xfrm>
        </p:spPr>
        <p:txBody>
          <a:bodyPr/>
          <a:lstStyle>
            <a:lvl1pPr>
              <a:buClr>
                <a:schemeClr val="bg1"/>
              </a:buClr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8C2536-0979-4352-A1C4-7689831010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836118" y="2286000"/>
            <a:ext cx="4930618" cy="3403108"/>
          </a:xfrm>
        </p:spPr>
        <p:txBody>
          <a:bodyPr/>
          <a:lstStyle>
            <a:lvl1pPr>
              <a:buClr>
                <a:schemeClr val="bg1"/>
              </a:buClr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Type your agenda title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643117F-041E-4965-989C-2E77F5B191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AW Academy @ DTAG</a:t>
            </a:r>
          </a:p>
        </p:txBody>
      </p:sp>
    </p:spTree>
    <p:extLst>
      <p:ext uri="{BB962C8B-B14F-4D97-AF65-F5344CB8AC3E}">
        <p14:creationId xmlns:p14="http://schemas.microsoft.com/office/powerpoint/2010/main" val="1409563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bIns="3600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Chapter number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68025" y="2145762"/>
            <a:ext cx="10107925" cy="3551776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849646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Slid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bIns="36000"/>
          <a:lstStyle>
            <a:lvl1pPr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Chapter number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68025" y="2145762"/>
            <a:ext cx="10107925" cy="3551776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682793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814" y="2106000"/>
            <a:ext cx="7732710" cy="3744000"/>
          </a:xfrm>
        </p:spPr>
        <p:txBody>
          <a:bodyPr/>
          <a:lstStyle>
            <a:lvl1pPr>
              <a:spcBef>
                <a:spcPts val="1400"/>
              </a:spcBef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D0B142C-09BB-40FF-86E6-5019EA82A9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/>
              <a:t>AW </a:t>
            </a:r>
            <a:r>
              <a:rPr lang="en-US" err="1"/>
              <a:t>Acadeemy</a:t>
            </a:r>
            <a:r>
              <a:rPr lang="en-US"/>
              <a:t> @ DTAG</a:t>
            </a:r>
          </a:p>
        </p:txBody>
      </p:sp>
    </p:spTree>
    <p:extLst>
      <p:ext uri="{BB962C8B-B14F-4D97-AF65-F5344CB8AC3E}">
        <p14:creationId xmlns:p14="http://schemas.microsoft.com/office/powerpoint/2010/main" val="3906033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814" y="2106000"/>
            <a:ext cx="4930618" cy="374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5836118" y="2106000"/>
            <a:ext cx="4930618" cy="374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9656477-40C9-4F4C-9810-E49FA85A5F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/>
              <a:t>AW </a:t>
            </a:r>
            <a:r>
              <a:rPr lang="en-US" err="1"/>
              <a:t>Acadeemy</a:t>
            </a:r>
            <a:r>
              <a:rPr lang="en-US"/>
              <a:t> @ DTAG</a:t>
            </a:r>
          </a:p>
        </p:txBody>
      </p:sp>
    </p:spTree>
    <p:extLst>
      <p:ext uri="{BB962C8B-B14F-4D97-AF65-F5344CB8AC3E}">
        <p14:creationId xmlns:p14="http://schemas.microsoft.com/office/powerpoint/2010/main" val="2726078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8813" y="576000"/>
            <a:ext cx="7732800" cy="900000"/>
          </a:xfrm>
          <a:prstGeom prst="rect">
            <a:avLst/>
          </a:prstGeom>
        </p:spPr>
        <p:txBody>
          <a:bodyPr vert="horz" lIns="0" tIns="0" rIns="0" bIns="3600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8813" y="2106000"/>
            <a:ext cx="10874375" cy="37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/>
              <a:t>AW Academy @ DTAG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05151" y="6188925"/>
            <a:ext cx="5400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fld id="{248C2536-0979-4352-A1C4-7689831010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xxLanguageTextBox">
            <a:extLst>
              <a:ext uri="{FF2B5EF4-FFF2-40B4-BE49-F238E27FC236}">
                <a16:creationId xmlns:a16="http://schemas.microsoft.com/office/drawing/2014/main" id="{BE7F7949-96E0-4B18-98EA-7B98CE0B80F8}"/>
              </a:ext>
            </a:extLst>
          </p:cNvPr>
          <p:cNvSpPr/>
          <p:nvPr userDrawn="1">
            <p:custDataLst>
              <p:tags r:id="rId25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00"/>
          </a:p>
        </p:txBody>
      </p:sp>
    </p:spTree>
    <p:extLst>
      <p:ext uri="{BB962C8B-B14F-4D97-AF65-F5344CB8AC3E}">
        <p14:creationId xmlns:p14="http://schemas.microsoft.com/office/powerpoint/2010/main" val="1418275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0" r:id="rId2"/>
    <p:sldLayoutId id="2147483672" r:id="rId3"/>
    <p:sldLayoutId id="2147483671" r:id="rId4"/>
    <p:sldLayoutId id="2147483674" r:id="rId5"/>
    <p:sldLayoutId id="2147483667" r:id="rId6"/>
    <p:sldLayoutId id="2147483668" r:id="rId7"/>
    <p:sldLayoutId id="2147483650" r:id="rId8"/>
    <p:sldLayoutId id="2147483660" r:id="rId9"/>
    <p:sldLayoutId id="2147483661" r:id="rId10"/>
    <p:sldLayoutId id="2147483673" r:id="rId11"/>
    <p:sldLayoutId id="2147483677" r:id="rId12"/>
    <p:sldLayoutId id="2147483678" r:id="rId13"/>
    <p:sldLayoutId id="2147483662" r:id="rId14"/>
    <p:sldLayoutId id="2147483675" r:id="rId15"/>
    <p:sldLayoutId id="2147483664" r:id="rId16"/>
    <p:sldLayoutId id="2147483665" r:id="rId17"/>
    <p:sldLayoutId id="2147483666" r:id="rId18"/>
    <p:sldLayoutId id="2147483676" r:id="rId19"/>
    <p:sldLayoutId id="2147483670" r:id="rId20"/>
    <p:sldLayoutId id="2147483669" r:id="rId21"/>
    <p:sldLayoutId id="2147483679" r:id="rId22"/>
    <p:sldLayoutId id="2147483681" r:id="rId2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90000"/>
        </a:lnSpc>
        <a:spcBef>
          <a:spcPts val="1400"/>
        </a:spcBef>
        <a:buClr>
          <a:schemeClr val="bg2"/>
        </a:buClr>
        <a:buSzPct val="100000"/>
        <a:buFont typeface="Arial" panose="020B0604020202020204" pitchFamily="34" charset="0"/>
        <a:buChar char="•"/>
        <a:defRPr sz="18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358775" indent="-177800" algn="l" defTabSz="914400" rtl="0" eaLnBrk="1" latinLnBrk="0" hangingPunct="1">
        <a:lnSpc>
          <a:spcPct val="90000"/>
        </a:lnSpc>
        <a:spcBef>
          <a:spcPts val="500"/>
        </a:spcBef>
        <a:buClr>
          <a:srgbClr val="012D28"/>
        </a:buClr>
        <a:buFont typeface="Awesome" panose="00000500000000000000" pitchFamily="50" charset="0"/>
        <a:buChar char="−"/>
        <a:defRPr sz="16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539750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012D28"/>
        </a:buClr>
        <a:buFont typeface="Awesome" panose="00000500000000000000" pitchFamily="50" charset="0"/>
        <a:buChar char="−"/>
        <a:defRPr sz="14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715963" indent="-176213" algn="l" defTabSz="914400" rtl="0" eaLnBrk="1" latinLnBrk="0" hangingPunct="1">
        <a:lnSpc>
          <a:spcPct val="90000"/>
        </a:lnSpc>
        <a:spcBef>
          <a:spcPts val="500"/>
        </a:spcBef>
        <a:buClr>
          <a:srgbClr val="012D28"/>
        </a:buClr>
        <a:buFont typeface="Awesome" panose="00000500000000000000" pitchFamily="50" charset="0"/>
        <a:buChar char="−"/>
        <a:defRPr sz="12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898525" indent="-182563" algn="l" defTabSz="914400" rtl="0" eaLnBrk="1" latinLnBrk="0" hangingPunct="1">
        <a:lnSpc>
          <a:spcPct val="90000"/>
        </a:lnSpc>
        <a:spcBef>
          <a:spcPts val="500"/>
        </a:spcBef>
        <a:buClr>
          <a:srgbClr val="012D28"/>
        </a:buClr>
        <a:buFont typeface="Awesome" panose="00000500000000000000" pitchFamily="50" charset="0"/>
        <a:buChar char="−"/>
        <a:defRPr sz="12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384369-252C-4FE9-9151-9BA960969B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Capgemini </a:t>
            </a:r>
            <a:br>
              <a:rPr lang="de-DE"/>
            </a:br>
            <a:r>
              <a:rPr lang="de-DE" err="1"/>
              <a:t>DevOps</a:t>
            </a:r>
            <a:r>
              <a:rPr lang="de-DE"/>
              <a:t> Curriculum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2C6671F-85DC-484B-AC45-ED13FD2801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/>
              <a:t>Learning Outcomes in Modulen</a:t>
            </a:r>
          </a:p>
          <a:p>
            <a:r>
              <a:rPr lang="de-DE"/>
              <a:t>AW Academy, 04.05.2020</a:t>
            </a:r>
          </a:p>
        </p:txBody>
      </p:sp>
    </p:spTree>
    <p:extLst>
      <p:ext uri="{BB962C8B-B14F-4D97-AF65-F5344CB8AC3E}">
        <p14:creationId xmlns:p14="http://schemas.microsoft.com/office/powerpoint/2010/main" val="3715256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B1B74-345D-426A-950E-95607A96F7C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50663" y="6189663"/>
            <a:ext cx="541337" cy="301625"/>
          </a:xfrm>
        </p:spPr>
        <p:txBody>
          <a:bodyPr/>
          <a:lstStyle/>
          <a:p>
            <a:fld id="{248C2536-0979-4352-A1C4-76898310104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72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044B3C2-8E24-4D74-9D44-7E11A3396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de-DE">
                <a:latin typeface="Awesome" panose="00000500000000000000" pitchFamily="50" charset="0"/>
              </a:rPr>
              <a:t>Learning Outcomes definieren die </a:t>
            </a:r>
            <a:r>
              <a:rPr lang="de-DE">
                <a:solidFill>
                  <a:schemeClr val="accent1"/>
                </a:solidFill>
                <a:latin typeface="Awesome" panose="00000500000000000000" pitchFamily="50" charset="0"/>
              </a:rPr>
              <a:t>Kenntnisse</a:t>
            </a:r>
            <a:r>
              <a:rPr lang="de-DE">
                <a:latin typeface="Awesome" panose="00000500000000000000" pitchFamily="50" charset="0"/>
              </a:rPr>
              <a:t>, </a:t>
            </a:r>
            <a:r>
              <a:rPr lang="de-DE">
                <a:solidFill>
                  <a:schemeClr val="accent1"/>
                </a:solidFill>
                <a:latin typeface="Awesome" panose="00000500000000000000" pitchFamily="50" charset="0"/>
              </a:rPr>
              <a:t>Fertigkeiten</a:t>
            </a:r>
            <a:r>
              <a:rPr lang="de-DE">
                <a:latin typeface="Awesome" panose="00000500000000000000" pitchFamily="50" charset="0"/>
              </a:rPr>
              <a:t> und </a:t>
            </a:r>
            <a:r>
              <a:rPr lang="de-DE">
                <a:solidFill>
                  <a:schemeClr val="accent1"/>
                </a:solidFill>
                <a:latin typeface="Awesome" panose="00000500000000000000" pitchFamily="50" charset="0"/>
              </a:rPr>
              <a:t>Kompetenzen</a:t>
            </a:r>
            <a:r>
              <a:rPr lang="de-DE">
                <a:latin typeface="Awesome" panose="00000500000000000000" pitchFamily="50" charset="0"/>
              </a:rPr>
              <a:t>, die die Lernenden am Ende einer Aufgabe, einer Lektion, eines Projekts, eines Kurses oder eines Programms erworben haben sollten.</a:t>
            </a:r>
          </a:p>
          <a:p>
            <a:pPr marL="0" indent="0" algn="just">
              <a:buNone/>
            </a:pPr>
            <a:r>
              <a:rPr lang="de-DE">
                <a:latin typeface="Awesome" panose="00000500000000000000" pitchFamily="50" charset="0"/>
              </a:rPr>
              <a:t>Sie beschreiben die </a:t>
            </a:r>
            <a:r>
              <a:rPr lang="de-DE">
                <a:solidFill>
                  <a:schemeClr val="accent1"/>
                </a:solidFill>
                <a:latin typeface="Awesome" panose="00000500000000000000" pitchFamily="50" charset="0"/>
              </a:rPr>
              <a:t>Lernziele</a:t>
            </a:r>
            <a:r>
              <a:rPr lang="de-DE">
                <a:latin typeface="Awesome" panose="00000500000000000000" pitchFamily="50" charset="0"/>
              </a:rPr>
              <a:t> einzelner Lerneinheiten, in unserem Fall die Lernziele der </a:t>
            </a:r>
            <a:r>
              <a:rPr lang="de-DE">
                <a:solidFill>
                  <a:schemeClr val="accent1"/>
                </a:solidFill>
                <a:latin typeface="Awesome" panose="00000500000000000000" pitchFamily="50" charset="0"/>
              </a:rPr>
              <a:t>Trainingsmodule </a:t>
            </a:r>
            <a:r>
              <a:rPr lang="de-DE">
                <a:latin typeface="Awesome" panose="00000500000000000000" pitchFamily="50" charset="0"/>
              </a:rPr>
              <a:t>des </a:t>
            </a:r>
            <a:r>
              <a:rPr lang="de-DE" err="1">
                <a:latin typeface="Awesome" panose="00000500000000000000" pitchFamily="50" charset="0"/>
              </a:rPr>
              <a:t>DevOps</a:t>
            </a:r>
            <a:r>
              <a:rPr lang="de-DE">
                <a:latin typeface="Awesome" panose="00000500000000000000" pitchFamily="50" charset="0"/>
              </a:rPr>
              <a:t> Academy Programms 2020.  </a:t>
            </a:r>
            <a:endParaRPr lang="en">
              <a:latin typeface="Awesome" panose="00000500000000000000" pitchFamily="50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873B9F-1D12-4E17-B322-5B6490EAC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Placeholder 5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B07C5B9F-A312-4809-B4FE-15BF1D41DEF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0930" r="20930"/>
          <a:stretch>
            <a:fillRect/>
          </a:stretch>
        </p:blipFill>
        <p:spPr>
          <a:xfrm>
            <a:off x="6210300" y="0"/>
            <a:ext cx="5981700" cy="68580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0F5DA140-0FD6-4923-AA2E-C57E48506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Was </a:t>
            </a:r>
            <a:r>
              <a:rPr lang="en-US" err="1"/>
              <a:t>sind</a:t>
            </a:r>
            <a:r>
              <a:rPr lang="en-US"/>
              <a:t> Learning Outcomes?</a:t>
            </a:r>
          </a:p>
        </p:txBody>
      </p:sp>
    </p:spTree>
    <p:extLst>
      <p:ext uri="{BB962C8B-B14F-4D97-AF65-F5344CB8AC3E}">
        <p14:creationId xmlns:p14="http://schemas.microsoft.com/office/powerpoint/2010/main" val="2512060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BF088FD-E546-4FD7-A110-CCC412A343CA}"/>
              </a:ext>
            </a:extLst>
          </p:cNvPr>
          <p:cNvSpPr/>
          <p:nvPr/>
        </p:nvSpPr>
        <p:spPr>
          <a:xfrm>
            <a:off x="6859234" y="4760828"/>
            <a:ext cx="4408231" cy="1461079"/>
          </a:xfrm>
          <a:prstGeom prst="roundRect">
            <a:avLst/>
          </a:prstGeom>
          <a:solidFill>
            <a:srgbClr val="0473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 Bold" panose="00000500000000000000" pitchFamily="50" charset="0"/>
                <a:ea typeface="+mn-ea"/>
                <a:cs typeface="+mn-cs"/>
              </a:rPr>
              <a:t>Week 11 &amp; 12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wesome Bold" panose="00000500000000000000" pitchFamily="50" charset="0"/>
              <a:ea typeface="+mn-ea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AU" sz="1400">
                <a:solidFill>
                  <a:srgbClr val="FFFFFF"/>
                </a:solidFill>
                <a:latin typeface="Awesome" panose="00000500000000000000" pitchFamily="50" charset="0"/>
              </a:rPr>
              <a:t>Finale Project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AU" sz="1400">
                <a:solidFill>
                  <a:srgbClr val="FFFFFF"/>
                </a:solidFill>
                <a:latin typeface="Awesome" panose="00000500000000000000" pitchFamily="50" charset="0"/>
              </a:rPr>
              <a:t>A</a:t>
            </a:r>
            <a:r>
              <a:rPr kumimoji="0" lang="en-AU" sz="14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rPr>
              <a:t>gile</a:t>
            </a:r>
            <a:r>
              <a:rPr kumimoji="0" lang="en-AU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rPr>
              <a:t> working Teams of 3 to 4 consultants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0F45685-51B3-4D38-AD15-CC1D5941F7EE}"/>
              </a:ext>
            </a:extLst>
          </p:cNvPr>
          <p:cNvCxnSpPr>
            <a:cxnSpLocks/>
          </p:cNvCxnSpPr>
          <p:nvPr/>
        </p:nvCxnSpPr>
        <p:spPr>
          <a:xfrm flipV="1">
            <a:off x="915602" y="1288909"/>
            <a:ext cx="2849261" cy="6480"/>
          </a:xfrm>
          <a:prstGeom prst="line">
            <a:avLst/>
          </a:prstGeom>
          <a:ln w="2095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CDE2C02-B208-4FE1-A347-DFE6535C928B}"/>
              </a:ext>
            </a:extLst>
          </p:cNvPr>
          <p:cNvCxnSpPr>
            <a:cxnSpLocks/>
          </p:cNvCxnSpPr>
          <p:nvPr/>
        </p:nvCxnSpPr>
        <p:spPr>
          <a:xfrm flipV="1">
            <a:off x="8340562" y="1257056"/>
            <a:ext cx="2849261" cy="6480"/>
          </a:xfrm>
          <a:prstGeom prst="line">
            <a:avLst/>
          </a:prstGeom>
          <a:ln w="2095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3C15864-D267-4B7F-9B91-3FDDAF4AF343}"/>
              </a:ext>
            </a:extLst>
          </p:cNvPr>
          <p:cNvGrpSpPr/>
          <p:nvPr/>
        </p:nvGrpSpPr>
        <p:grpSpPr>
          <a:xfrm>
            <a:off x="508393" y="267306"/>
            <a:ext cx="381609" cy="190222"/>
            <a:chOff x="508393" y="267306"/>
            <a:chExt cx="381609" cy="190222"/>
          </a:xfrm>
          <a:solidFill>
            <a:srgbClr val="047364"/>
          </a:solidFill>
        </p:grpSpPr>
        <p:sp>
          <p:nvSpPr>
            <p:cNvPr id="17" name="object 6">
              <a:extLst>
                <a:ext uri="{FF2B5EF4-FFF2-40B4-BE49-F238E27FC236}">
                  <a16:creationId xmlns:a16="http://schemas.microsoft.com/office/drawing/2014/main" id="{A7C9CCA9-EC2B-4AB7-8252-98F6B3EEB573}"/>
                </a:ext>
              </a:extLst>
            </p:cNvPr>
            <p:cNvSpPr/>
            <p:nvPr/>
          </p:nvSpPr>
          <p:spPr>
            <a:xfrm>
              <a:off x="508393" y="267306"/>
              <a:ext cx="140164" cy="190222"/>
            </a:xfrm>
            <a:custGeom>
              <a:avLst/>
              <a:gdLst/>
              <a:ahLst/>
              <a:cxnLst/>
              <a:rect l="l" t="t" r="r" b="b"/>
              <a:pathLst>
                <a:path w="231140" h="313690">
                  <a:moveTo>
                    <a:pt x="125744" y="0"/>
                  </a:moveTo>
                  <a:lnTo>
                    <a:pt x="105064" y="0"/>
                  </a:lnTo>
                  <a:lnTo>
                    <a:pt x="36470" y="204129"/>
                  </a:lnTo>
                  <a:lnTo>
                    <a:pt x="133011" y="204129"/>
                  </a:lnTo>
                  <a:lnTo>
                    <a:pt x="139514" y="223501"/>
                  </a:lnTo>
                  <a:lnTo>
                    <a:pt x="30061" y="223501"/>
                  </a:lnTo>
                  <a:lnTo>
                    <a:pt x="0" y="313100"/>
                  </a:lnTo>
                  <a:lnTo>
                    <a:pt x="20679" y="313100"/>
                  </a:lnTo>
                  <a:lnTo>
                    <a:pt x="44040" y="243469"/>
                  </a:lnTo>
                  <a:lnTo>
                    <a:pt x="166889" y="243469"/>
                  </a:lnTo>
                  <a:lnTo>
                    <a:pt x="146991" y="184172"/>
                  </a:lnTo>
                  <a:lnTo>
                    <a:pt x="63851" y="184172"/>
                  </a:lnTo>
                  <a:lnTo>
                    <a:pt x="95107" y="91169"/>
                  </a:lnTo>
                  <a:lnTo>
                    <a:pt x="115782" y="91169"/>
                  </a:lnTo>
                  <a:lnTo>
                    <a:pt x="105452" y="60385"/>
                  </a:lnTo>
                  <a:lnTo>
                    <a:pt x="115399" y="30784"/>
                  </a:lnTo>
                  <a:lnTo>
                    <a:pt x="136075" y="30784"/>
                  </a:lnTo>
                  <a:lnTo>
                    <a:pt x="125744" y="0"/>
                  </a:lnTo>
                  <a:close/>
                </a:path>
                <a:path w="231140" h="313690">
                  <a:moveTo>
                    <a:pt x="166889" y="243469"/>
                  </a:moveTo>
                  <a:lnTo>
                    <a:pt x="146215" y="243469"/>
                  </a:lnTo>
                  <a:lnTo>
                    <a:pt x="169575" y="313100"/>
                  </a:lnTo>
                  <a:lnTo>
                    <a:pt x="190255" y="313100"/>
                  </a:lnTo>
                  <a:lnTo>
                    <a:pt x="166889" y="243469"/>
                  </a:lnTo>
                  <a:close/>
                </a:path>
                <a:path w="231140" h="313690">
                  <a:moveTo>
                    <a:pt x="136075" y="30784"/>
                  </a:moveTo>
                  <a:lnTo>
                    <a:pt x="115399" y="30784"/>
                  </a:lnTo>
                  <a:lnTo>
                    <a:pt x="210140" y="313100"/>
                  </a:lnTo>
                  <a:lnTo>
                    <a:pt x="230820" y="313100"/>
                  </a:lnTo>
                  <a:lnTo>
                    <a:pt x="136075" y="30784"/>
                  </a:lnTo>
                  <a:close/>
                </a:path>
                <a:path w="231140" h="313690">
                  <a:moveTo>
                    <a:pt x="115782" y="91169"/>
                  </a:moveTo>
                  <a:lnTo>
                    <a:pt x="95107" y="91169"/>
                  </a:lnTo>
                  <a:lnTo>
                    <a:pt x="126320" y="184172"/>
                  </a:lnTo>
                  <a:lnTo>
                    <a:pt x="146991" y="184172"/>
                  </a:lnTo>
                  <a:lnTo>
                    <a:pt x="115782" y="91169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92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wesome"/>
                <a:ea typeface="+mn-ea"/>
                <a:cs typeface="+mn-cs"/>
              </a:endParaRPr>
            </a:p>
          </p:txBody>
        </p:sp>
        <p:sp>
          <p:nvSpPr>
            <p:cNvPr id="18" name="object 7">
              <a:extLst>
                <a:ext uri="{FF2B5EF4-FFF2-40B4-BE49-F238E27FC236}">
                  <a16:creationId xmlns:a16="http://schemas.microsoft.com/office/drawing/2014/main" id="{BA0CB93D-0D4A-4F43-8D97-94B3F853063F}"/>
                </a:ext>
              </a:extLst>
            </p:cNvPr>
            <p:cNvSpPr/>
            <p:nvPr/>
          </p:nvSpPr>
          <p:spPr>
            <a:xfrm>
              <a:off x="612900" y="267306"/>
              <a:ext cx="227573" cy="190222"/>
            </a:xfrm>
            <a:custGeom>
              <a:avLst/>
              <a:gdLst/>
              <a:ahLst/>
              <a:cxnLst/>
              <a:rect l="l" t="t" r="r" b="b"/>
              <a:pathLst>
                <a:path w="375284" h="313690">
                  <a:moveTo>
                    <a:pt x="20679" y="0"/>
                  </a:moveTo>
                  <a:lnTo>
                    <a:pt x="0" y="0"/>
                  </a:lnTo>
                  <a:lnTo>
                    <a:pt x="105064" y="313100"/>
                  </a:lnTo>
                  <a:lnTo>
                    <a:pt x="122331" y="313100"/>
                  </a:lnTo>
                  <a:lnTo>
                    <a:pt x="134377" y="277206"/>
                  </a:lnTo>
                  <a:lnTo>
                    <a:pt x="113703" y="277206"/>
                  </a:lnTo>
                  <a:lnTo>
                    <a:pt x="20679" y="0"/>
                  </a:lnTo>
                  <a:close/>
                </a:path>
                <a:path w="375284" h="313690">
                  <a:moveTo>
                    <a:pt x="208292" y="118572"/>
                  </a:moveTo>
                  <a:lnTo>
                    <a:pt x="187617" y="118572"/>
                  </a:lnTo>
                  <a:lnTo>
                    <a:pt x="197554" y="148194"/>
                  </a:lnTo>
                  <a:lnTo>
                    <a:pt x="142215" y="313100"/>
                  </a:lnTo>
                  <a:lnTo>
                    <a:pt x="162895" y="313100"/>
                  </a:lnTo>
                  <a:lnTo>
                    <a:pt x="207888" y="178999"/>
                  </a:lnTo>
                  <a:lnTo>
                    <a:pt x="228572" y="178999"/>
                  </a:lnTo>
                  <a:lnTo>
                    <a:pt x="208292" y="118572"/>
                  </a:lnTo>
                  <a:close/>
                </a:path>
                <a:path w="375284" h="313690">
                  <a:moveTo>
                    <a:pt x="228572" y="178999"/>
                  </a:moveTo>
                  <a:lnTo>
                    <a:pt x="207888" y="178999"/>
                  </a:lnTo>
                  <a:lnTo>
                    <a:pt x="252903" y="313100"/>
                  </a:lnTo>
                  <a:lnTo>
                    <a:pt x="270169" y="313100"/>
                  </a:lnTo>
                  <a:lnTo>
                    <a:pt x="282214" y="277206"/>
                  </a:lnTo>
                  <a:lnTo>
                    <a:pt x="261531" y="277206"/>
                  </a:lnTo>
                  <a:lnTo>
                    <a:pt x="228572" y="178999"/>
                  </a:lnTo>
                  <a:close/>
                </a:path>
                <a:path w="375284" h="313690">
                  <a:moveTo>
                    <a:pt x="61233" y="0"/>
                  </a:moveTo>
                  <a:lnTo>
                    <a:pt x="40553" y="0"/>
                  </a:lnTo>
                  <a:lnTo>
                    <a:pt x="123640" y="247594"/>
                  </a:lnTo>
                  <a:lnTo>
                    <a:pt x="113703" y="277206"/>
                  </a:lnTo>
                  <a:lnTo>
                    <a:pt x="134377" y="277206"/>
                  </a:lnTo>
                  <a:lnTo>
                    <a:pt x="154654" y="216789"/>
                  </a:lnTo>
                  <a:lnTo>
                    <a:pt x="133985" y="216789"/>
                  </a:lnTo>
                  <a:lnTo>
                    <a:pt x="61233" y="0"/>
                  </a:lnTo>
                  <a:close/>
                </a:path>
                <a:path w="375284" h="313690">
                  <a:moveTo>
                    <a:pt x="240212" y="92845"/>
                  </a:moveTo>
                  <a:lnTo>
                    <a:pt x="219543" y="92845"/>
                  </a:lnTo>
                  <a:lnTo>
                    <a:pt x="271478" y="247594"/>
                  </a:lnTo>
                  <a:lnTo>
                    <a:pt x="261531" y="277206"/>
                  </a:lnTo>
                  <a:lnTo>
                    <a:pt x="282214" y="277206"/>
                  </a:lnTo>
                  <a:lnTo>
                    <a:pt x="302488" y="216789"/>
                  </a:lnTo>
                  <a:lnTo>
                    <a:pt x="281813" y="216789"/>
                  </a:lnTo>
                  <a:lnTo>
                    <a:pt x="240212" y="92845"/>
                  </a:lnTo>
                  <a:close/>
                </a:path>
                <a:path w="375284" h="313690">
                  <a:moveTo>
                    <a:pt x="199658" y="92845"/>
                  </a:moveTo>
                  <a:lnTo>
                    <a:pt x="175575" y="92845"/>
                  </a:lnTo>
                  <a:lnTo>
                    <a:pt x="133985" y="216789"/>
                  </a:lnTo>
                  <a:lnTo>
                    <a:pt x="154654" y="216789"/>
                  </a:lnTo>
                  <a:lnTo>
                    <a:pt x="187617" y="118572"/>
                  </a:lnTo>
                  <a:lnTo>
                    <a:pt x="208292" y="118572"/>
                  </a:lnTo>
                  <a:lnTo>
                    <a:pt x="199658" y="92845"/>
                  </a:lnTo>
                  <a:close/>
                </a:path>
                <a:path w="375284" h="313690">
                  <a:moveTo>
                    <a:pt x="375234" y="0"/>
                  </a:moveTo>
                  <a:lnTo>
                    <a:pt x="354554" y="0"/>
                  </a:lnTo>
                  <a:lnTo>
                    <a:pt x="281813" y="216789"/>
                  </a:lnTo>
                  <a:lnTo>
                    <a:pt x="302488" y="216789"/>
                  </a:lnTo>
                  <a:lnTo>
                    <a:pt x="37523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92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wesome"/>
                <a:ea typeface="+mn-ea"/>
                <a:cs typeface="+mn-cs"/>
              </a:endParaRPr>
            </a:p>
          </p:txBody>
        </p:sp>
        <p:sp>
          <p:nvSpPr>
            <p:cNvPr id="19" name="object 8">
              <a:extLst>
                <a:ext uri="{FF2B5EF4-FFF2-40B4-BE49-F238E27FC236}">
                  <a16:creationId xmlns:a16="http://schemas.microsoft.com/office/drawing/2014/main" id="{5AC68394-BC90-45D9-8679-6160B0346102}"/>
                </a:ext>
              </a:extLst>
            </p:cNvPr>
            <p:cNvSpPr/>
            <p:nvPr/>
          </p:nvSpPr>
          <p:spPr>
            <a:xfrm>
              <a:off x="788786" y="267306"/>
              <a:ext cx="76627" cy="190222"/>
            </a:xfrm>
            <a:custGeom>
              <a:avLst/>
              <a:gdLst/>
              <a:ahLst/>
              <a:cxnLst/>
              <a:rect l="l" t="t" r="r" b="b"/>
              <a:pathLst>
                <a:path w="126365" h="313690">
                  <a:moveTo>
                    <a:pt x="125744" y="0"/>
                  </a:moveTo>
                  <a:lnTo>
                    <a:pt x="105064" y="0"/>
                  </a:lnTo>
                  <a:lnTo>
                    <a:pt x="0" y="313100"/>
                  </a:lnTo>
                  <a:lnTo>
                    <a:pt x="20679" y="313100"/>
                  </a:lnTo>
                  <a:lnTo>
                    <a:pt x="12574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92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wesome"/>
                <a:ea typeface="+mn-ea"/>
                <a:cs typeface="+mn-cs"/>
              </a:endParaRPr>
            </a:p>
          </p:txBody>
        </p:sp>
        <p:sp>
          <p:nvSpPr>
            <p:cNvPr id="20" name="object 9">
              <a:extLst>
                <a:ext uri="{FF2B5EF4-FFF2-40B4-BE49-F238E27FC236}">
                  <a16:creationId xmlns:a16="http://schemas.microsoft.com/office/drawing/2014/main" id="{A070D8FD-6061-4C3B-9782-8EB227618332}"/>
                </a:ext>
              </a:extLst>
            </p:cNvPr>
            <p:cNvSpPr/>
            <p:nvPr/>
          </p:nvSpPr>
          <p:spPr>
            <a:xfrm>
              <a:off x="813375" y="267306"/>
              <a:ext cx="76627" cy="190222"/>
            </a:xfrm>
            <a:custGeom>
              <a:avLst/>
              <a:gdLst/>
              <a:ahLst/>
              <a:cxnLst/>
              <a:rect l="l" t="t" r="r" b="b"/>
              <a:pathLst>
                <a:path w="126365" h="313690">
                  <a:moveTo>
                    <a:pt x="125755" y="0"/>
                  </a:moveTo>
                  <a:lnTo>
                    <a:pt x="105075" y="0"/>
                  </a:lnTo>
                  <a:lnTo>
                    <a:pt x="0" y="313100"/>
                  </a:lnTo>
                  <a:lnTo>
                    <a:pt x="20679" y="313100"/>
                  </a:lnTo>
                  <a:lnTo>
                    <a:pt x="12575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92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wesome"/>
                <a:ea typeface="+mn-ea"/>
                <a:cs typeface="+mn-cs"/>
              </a:endParaRPr>
            </a:p>
          </p:txBody>
        </p:sp>
      </p:grpSp>
      <p:sp>
        <p:nvSpPr>
          <p:cNvPr id="21" name="object 21">
            <a:extLst>
              <a:ext uri="{FF2B5EF4-FFF2-40B4-BE49-F238E27FC236}">
                <a16:creationId xmlns:a16="http://schemas.microsoft.com/office/drawing/2014/main" id="{423BDFC6-8129-4D0E-8000-F99BF564E295}"/>
              </a:ext>
            </a:extLst>
          </p:cNvPr>
          <p:cNvSpPr/>
          <p:nvPr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0470">
            <a:solidFill>
              <a:srgbClr val="047364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0A95F3-FB6F-490A-8D15-8E103BEF294B}"/>
              </a:ext>
            </a:extLst>
          </p:cNvPr>
          <p:cNvGrpSpPr/>
          <p:nvPr/>
        </p:nvGrpSpPr>
        <p:grpSpPr>
          <a:xfrm>
            <a:off x="928105" y="1952516"/>
            <a:ext cx="10335788" cy="4269391"/>
            <a:chOff x="523981" y="1712621"/>
            <a:chExt cx="10335788" cy="4269391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7F0EA5C-7B20-4379-B9D2-F3F6F74FE52E}"/>
                </a:ext>
              </a:extLst>
            </p:cNvPr>
            <p:cNvSpPr/>
            <p:nvPr/>
          </p:nvSpPr>
          <p:spPr>
            <a:xfrm>
              <a:off x="523981" y="1712621"/>
              <a:ext cx="2753400" cy="1322395"/>
            </a:xfrm>
            <a:prstGeom prst="roundRect">
              <a:avLst/>
            </a:prstGeom>
            <a:solidFill>
              <a:srgbClr val="0473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sz="1400">
                  <a:solidFill>
                    <a:srgbClr val="FFFFFF"/>
                  </a:solidFill>
                  <a:latin typeface="Awesome Bold" panose="00000500000000000000" pitchFamily="50" charset="0"/>
                </a:rPr>
                <a:t>W 1: </a:t>
              </a:r>
              <a:r>
                <a:rPr kumimoji="0" lang="en-AU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wesome Bold" panose="00000500000000000000" pitchFamily="50" charset="0"/>
                  <a:ea typeface="+mn-ea"/>
                  <a:cs typeface="+mn-cs"/>
                </a:rPr>
                <a:t>DevOps Mindset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 Bold" panose="00000500000000000000" pitchFamily="50" charset="0"/>
                <a:ea typeface="+mn-ea"/>
                <a:cs typeface="+mn-cs"/>
              </a:endParaRPr>
            </a:p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300">
                  <a:solidFill>
                    <a:srgbClr val="FFFFFF"/>
                  </a:solidFill>
                </a:rPr>
                <a:t>… I can explain basic concepts and a set of best practices of software engineering and </a:t>
              </a:r>
              <a:r>
                <a:rPr lang="en-US" sz="1300" err="1">
                  <a:solidFill>
                    <a:srgbClr val="FFFFFF"/>
                  </a:solidFill>
                </a:rPr>
                <a:t>devops</a:t>
              </a:r>
              <a:r>
                <a:rPr lang="en-US" sz="1300">
                  <a:solidFill>
                    <a:srgbClr val="FFFFFF"/>
                  </a:solidFill>
                </a:rPr>
                <a:t>.</a:t>
              </a:r>
              <a:endParaRPr kumimoji="0" lang="en-AU" sz="130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E894D916-DED2-4B74-BE52-F4DF1C1FEDB7}"/>
                </a:ext>
              </a:extLst>
            </p:cNvPr>
            <p:cNvSpPr/>
            <p:nvPr/>
          </p:nvSpPr>
          <p:spPr>
            <a:xfrm>
              <a:off x="523982" y="3107024"/>
              <a:ext cx="2753400" cy="1322395"/>
            </a:xfrm>
            <a:prstGeom prst="roundRect">
              <a:avLst/>
            </a:prstGeom>
            <a:solidFill>
              <a:srgbClr val="0473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sz="1400">
                  <a:solidFill>
                    <a:srgbClr val="FFFFFF"/>
                  </a:solidFill>
                  <a:latin typeface="Awesome Bold" panose="00000500000000000000" pitchFamily="50" charset="0"/>
                </a:rPr>
                <a:t>W 5:</a:t>
              </a:r>
              <a:r>
                <a:rPr kumimoji="0" lang="en-AU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wesome Bold" panose="00000500000000000000" pitchFamily="50" charset="0"/>
                  <a:ea typeface="+mn-ea"/>
                  <a:cs typeface="+mn-cs"/>
                </a:rPr>
                <a:t> Infrastructure as a Service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endParaRPr>
            </a:p>
            <a:p>
              <a:pPr lvl="0" algn="ctr" fontAlgn="base">
                <a:defRPr/>
              </a:pPr>
              <a:r>
                <a:rPr lang="en-US" sz="1300">
                  <a:solidFill>
                    <a:srgbClr val="FFFFFF"/>
                  </a:solidFill>
                  <a:latin typeface="Awesome" panose="00000500000000000000" pitchFamily="50" charset="0"/>
                </a:rPr>
                <a:t>…I know the typical cloud services and their features and can compare cloud services to their on-premise counterparts.</a:t>
              </a:r>
              <a:endParaRPr lang="de-DE" sz="1300">
                <a:solidFill>
                  <a:srgbClr val="FFFFFF"/>
                </a:solidFill>
                <a:latin typeface="Awesome" panose="00000500000000000000" pitchFamily="50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8D2CEF77-70C7-4CC4-B289-6C0AE8CDDCF0}"/>
                </a:ext>
              </a:extLst>
            </p:cNvPr>
            <p:cNvSpPr/>
            <p:nvPr/>
          </p:nvSpPr>
          <p:spPr>
            <a:xfrm>
              <a:off x="523981" y="4520933"/>
              <a:ext cx="2753400" cy="1456769"/>
            </a:xfrm>
            <a:prstGeom prst="roundRect">
              <a:avLst/>
            </a:prstGeom>
            <a:solidFill>
              <a:srgbClr val="0473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0"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AU" sz="1400">
                  <a:solidFill>
                    <a:srgbClr val="FFFFFF"/>
                  </a:solidFill>
                  <a:latin typeface="Awesome Bold" panose="00000500000000000000" pitchFamily="50" charset="0"/>
                </a:rPr>
                <a:t>W 9: Continuous Integration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 Bold" panose="00000500000000000000" pitchFamily="50" charset="0"/>
                <a:ea typeface="+mn-ea"/>
                <a:cs typeface="+mn-cs"/>
              </a:endParaRPr>
            </a:p>
            <a:p>
              <a:pPr lvl="0" algn="ctr" fontAlgn="base">
                <a:defRPr/>
              </a:pPr>
              <a:r>
                <a:rPr lang="en-US" sz="1300">
                  <a:solidFill>
                    <a:srgbClr val="FFFFFF"/>
                  </a:solidFill>
                  <a:latin typeface="Awesome" panose="00000500000000000000" pitchFamily="50" charset="0"/>
                </a:rPr>
                <a:t>… I know typical steps of    Continuous Integration (CI) and           can create pipelines.</a:t>
              </a:r>
              <a:endParaRPr kumimoji="0" lang="de-DE" sz="13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50E7A765-4672-4B44-B4EC-CD07AB9ABEB4}"/>
                </a:ext>
              </a:extLst>
            </p:cNvPr>
            <p:cNvSpPr/>
            <p:nvPr/>
          </p:nvSpPr>
          <p:spPr>
            <a:xfrm>
              <a:off x="3444723" y="1712621"/>
              <a:ext cx="4404659" cy="1322395"/>
            </a:xfrm>
            <a:prstGeom prst="roundRect">
              <a:avLst/>
            </a:prstGeom>
            <a:solidFill>
              <a:srgbClr val="0473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sz="1400">
                  <a:solidFill>
                    <a:srgbClr val="FFFFFF"/>
                  </a:solidFill>
                  <a:latin typeface="Awesome Bold" panose="00000500000000000000" pitchFamily="50" charset="0"/>
                </a:rPr>
                <a:t>W 2 &amp; 3:</a:t>
              </a:r>
              <a:r>
                <a:rPr kumimoji="0" lang="en-AU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wesome Bold" panose="00000500000000000000" pitchFamily="50" charset="0"/>
                  <a:ea typeface="+mn-ea"/>
                  <a:cs typeface="+mn-cs"/>
                </a:rPr>
                <a:t> Java Programming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endParaRPr>
            </a:p>
            <a:p>
              <a:pPr lvl="0" algn="ctr" fontAlgn="base">
                <a:defRPr/>
              </a:pPr>
              <a:r>
                <a:rPr lang="en-US" sz="1300">
                  <a:solidFill>
                    <a:schemeClr val="bg1"/>
                  </a:solidFill>
                  <a:latin typeface="Awesome" panose="00000500000000000000" pitchFamily="50" charset="0"/>
                </a:rPr>
                <a:t>…I understand java programs and can write tests and fix bugs in java code. I can explain </a:t>
              </a:r>
              <a:r>
                <a:rPr lang="en-US" sz="1300" err="1">
                  <a:solidFill>
                    <a:schemeClr val="bg1"/>
                  </a:solidFill>
                  <a:latin typeface="Awesome" panose="00000500000000000000" pitchFamily="50" charset="0"/>
                </a:rPr>
                <a:t>gitflow</a:t>
              </a:r>
              <a:r>
                <a:rPr lang="en-US" sz="1300">
                  <a:solidFill>
                    <a:schemeClr val="bg1"/>
                  </a:solidFill>
                  <a:latin typeface="Awesome" panose="00000500000000000000" pitchFamily="50" charset="0"/>
                </a:rPr>
                <a:t> and it's main benefits and can use it to share my code with other team members.</a:t>
              </a:r>
              <a:endParaRPr kumimoji="0" lang="de-DE" sz="13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wesome" panose="00000500000000000000" pitchFamily="50" charset="0"/>
              </a:endParaRP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FCCDADD5-E82A-4862-96A5-26F373F1017D}"/>
                </a:ext>
              </a:extLst>
            </p:cNvPr>
            <p:cNvSpPr/>
            <p:nvPr/>
          </p:nvSpPr>
          <p:spPr>
            <a:xfrm>
              <a:off x="3444723" y="3107023"/>
              <a:ext cx="2838824" cy="1322395"/>
            </a:xfrm>
            <a:prstGeom prst="roundRect">
              <a:avLst/>
            </a:prstGeom>
            <a:solidFill>
              <a:srgbClr val="0473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sz="1400">
                  <a:solidFill>
                    <a:srgbClr val="FFFFFF"/>
                  </a:solidFill>
                  <a:latin typeface="Awesome Bold" panose="00000500000000000000" pitchFamily="50" charset="0"/>
                </a:rPr>
                <a:t>W 6:</a:t>
              </a:r>
              <a:r>
                <a:rPr kumimoji="0" lang="en-AU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wesome Bold" panose="00000500000000000000" pitchFamily="50" charset="0"/>
                  <a:ea typeface="+mn-ea"/>
                  <a:cs typeface="+mn-cs"/>
                </a:rPr>
                <a:t> DevOps Soft Skills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endParaRPr>
            </a:p>
            <a:p>
              <a:pPr algn="ctr" fontAlgn="base">
                <a:defRPr/>
              </a:pPr>
              <a:r>
                <a:rPr lang="en-US" sz="1300">
                  <a:solidFill>
                    <a:srgbClr val="FFFFFF"/>
                  </a:solidFill>
                  <a:latin typeface="Awesome" panose="00000500000000000000" pitchFamily="50" charset="0"/>
                </a:rPr>
                <a:t>… I know about necessary </a:t>
              </a:r>
              <a:r>
                <a:rPr lang="en-US" sz="1300" err="1">
                  <a:solidFill>
                    <a:srgbClr val="FFFFFF"/>
                  </a:solidFill>
                  <a:latin typeface="Awesome" panose="00000500000000000000" pitchFamily="50" charset="0"/>
                </a:rPr>
                <a:t>devops</a:t>
              </a:r>
              <a:r>
                <a:rPr lang="en-US" sz="1300">
                  <a:solidFill>
                    <a:srgbClr val="FFFFFF"/>
                  </a:solidFill>
                  <a:latin typeface="Awesome" panose="00000500000000000000" pitchFamily="50" charset="0"/>
                </a:rPr>
                <a:t> soft skill sets, can assess my individual level and am able to continuously improve upon them.</a:t>
              </a:r>
              <a:endParaRPr lang="de-DE" sz="1300">
                <a:solidFill>
                  <a:srgbClr val="FFFFFF"/>
                </a:solidFill>
                <a:latin typeface="Awesome" panose="00000500000000000000" pitchFamily="50" charset="0"/>
              </a:endParaRP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6139FAEF-5F01-4F12-945B-6997329A611C}"/>
                </a:ext>
              </a:extLst>
            </p:cNvPr>
            <p:cNvSpPr/>
            <p:nvPr/>
          </p:nvSpPr>
          <p:spPr>
            <a:xfrm>
              <a:off x="3444722" y="4525243"/>
              <a:ext cx="2838824" cy="1456769"/>
            </a:xfrm>
            <a:prstGeom prst="roundRect">
              <a:avLst/>
            </a:prstGeom>
            <a:solidFill>
              <a:srgbClr val="0473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sz="1400">
                  <a:solidFill>
                    <a:srgbClr val="FFFFFF"/>
                  </a:solidFill>
                  <a:latin typeface="Awesome Bold" panose="00000500000000000000" pitchFamily="50" charset="0"/>
                </a:rPr>
                <a:t>W 10:</a:t>
              </a:r>
              <a:r>
                <a:rPr kumimoji="0" lang="en-AU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wesome Bold" panose="00000500000000000000" pitchFamily="50" charset="0"/>
                  <a:ea typeface="+mn-ea"/>
                  <a:cs typeface="+mn-cs"/>
                </a:rPr>
                <a:t> Continuous Deployment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endParaRPr>
            </a:p>
            <a:p>
              <a:pPr lvl="0" algn="ctr" fontAlgn="base">
                <a:defRPr/>
              </a:pPr>
              <a:r>
                <a:rPr lang="en-US" sz="1300"/>
                <a:t>… I know typical steps of Continuous Deployment (CD) and can detect simple errors.</a:t>
              </a:r>
              <a:endParaRPr kumimoji="0" lang="de-DE" sz="130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endParaRP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C93142C9-507C-4E0D-8484-5B21C3D01950}"/>
                </a:ext>
              </a:extLst>
            </p:cNvPr>
            <p:cNvSpPr/>
            <p:nvPr/>
          </p:nvSpPr>
          <p:spPr>
            <a:xfrm>
              <a:off x="6455110" y="3115743"/>
              <a:ext cx="4404659" cy="1322395"/>
            </a:xfrm>
            <a:prstGeom prst="roundRect">
              <a:avLst/>
            </a:prstGeom>
            <a:solidFill>
              <a:srgbClr val="0473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sz="1400">
                  <a:solidFill>
                    <a:srgbClr val="FFFFFF"/>
                  </a:solidFill>
                  <a:latin typeface="Awesome Bold" panose="00000500000000000000" pitchFamily="50" charset="0"/>
                </a:rPr>
                <a:t>W 7 &amp; 8:</a:t>
              </a:r>
              <a:r>
                <a:rPr kumimoji="0" lang="en-AU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wesome Bold" panose="00000500000000000000" pitchFamily="50" charset="0"/>
                  <a:ea typeface="+mn-ea"/>
                  <a:cs typeface="+mn-cs"/>
                </a:rPr>
                <a:t> </a:t>
              </a:r>
              <a:r>
                <a:rPr lang="en-AU" sz="1400">
                  <a:solidFill>
                    <a:srgbClr val="FFFFFF"/>
                  </a:solidFill>
                  <a:latin typeface="Awesome Bold" panose="00000500000000000000" pitchFamily="50" charset="0"/>
                </a:rPr>
                <a:t>Deployment and Delivery</a:t>
              </a:r>
              <a:endParaRPr kumimoji="0" lang="en-AU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 Bold" panose="00000500000000000000" pitchFamily="50" charset="0"/>
                <a:ea typeface="+mn-ea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endParaRPr>
            </a:p>
            <a:p>
              <a:pPr algn="ctr" fontAlgn="base">
                <a:defRPr/>
              </a:pPr>
              <a:r>
                <a:rPr lang="en-US" sz="1300">
                  <a:solidFill>
                    <a:srgbClr val="FFFFFF"/>
                  </a:solidFill>
                  <a:latin typeface="Awesome" panose="00000500000000000000" pitchFamily="50" charset="0"/>
                </a:rPr>
                <a:t>… I can create and deliver an application.</a:t>
              </a:r>
            </a:p>
            <a:p>
              <a:pPr algn="ctr" fontAlgn="base">
                <a:defRPr/>
              </a:pPr>
              <a:r>
                <a:rPr lang="en-US" sz="1300">
                  <a:solidFill>
                    <a:srgbClr val="FFFFFF"/>
                  </a:solidFill>
                  <a:latin typeface="Awesome" panose="00000500000000000000" pitchFamily="50" charset="0"/>
                </a:rPr>
                <a:t>I can deploy an application using scripts                                    (without utilizing pipelines).</a:t>
              </a:r>
              <a:endParaRPr kumimoji="0" lang="de-DE" sz="13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endParaRP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D33F52EB-EB02-42C1-9440-2C54C5EFFC0E}"/>
                </a:ext>
              </a:extLst>
            </p:cNvPr>
            <p:cNvSpPr/>
            <p:nvPr/>
          </p:nvSpPr>
          <p:spPr>
            <a:xfrm>
              <a:off x="8010508" y="1721659"/>
              <a:ext cx="2849261" cy="1322395"/>
            </a:xfrm>
            <a:prstGeom prst="roundRect">
              <a:avLst/>
            </a:prstGeom>
            <a:solidFill>
              <a:srgbClr val="0473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sz="1400">
                  <a:solidFill>
                    <a:srgbClr val="FFFFFF"/>
                  </a:solidFill>
                  <a:latin typeface="Awesome Bold" panose="00000500000000000000" pitchFamily="50" charset="0"/>
                </a:rPr>
                <a:t>W 4:</a:t>
              </a:r>
              <a:r>
                <a:rPr kumimoji="0" lang="en-AU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wesome Bold" panose="00000500000000000000" pitchFamily="50" charset="0"/>
                  <a:ea typeface="+mn-ea"/>
                  <a:cs typeface="+mn-cs"/>
                </a:rPr>
                <a:t> Engineering Process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lang="en-US" sz="500">
                <a:solidFill>
                  <a:srgbClr val="FFFFFF"/>
                </a:solidFill>
                <a:latin typeface="Awesome" panose="00000500000000000000" pitchFamily="50" charset="0"/>
              </a:endParaRPr>
            </a:p>
            <a:p>
              <a:pPr lvl="0" algn="ctr" fontAlgn="base">
                <a:defRPr/>
              </a:pPr>
              <a:r>
                <a:rPr lang="en-US" sz="1300">
                  <a:solidFill>
                    <a:srgbClr val="FFFFFF"/>
                  </a:solidFill>
                  <a:latin typeface="Awesome" panose="00000500000000000000" pitchFamily="50" charset="0"/>
                </a:rPr>
                <a:t>… I understand common software engineering processes and methodologies and am able to explain their basic principles.</a:t>
              </a:r>
              <a:endParaRPr kumimoji="0" lang="en-AU" sz="13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wesome" panose="00000500000000000000" pitchFamily="50" charset="0"/>
                <a:ea typeface="+mn-ea"/>
                <a:cs typeface="+mn-cs"/>
              </a:endParaRPr>
            </a:p>
          </p:txBody>
        </p:sp>
      </p:grpSp>
      <p:sp>
        <p:nvSpPr>
          <p:cNvPr id="14" name="Title 5">
            <a:extLst>
              <a:ext uri="{FF2B5EF4-FFF2-40B4-BE49-F238E27FC236}">
                <a16:creationId xmlns:a16="http://schemas.microsoft.com/office/drawing/2014/main" id="{EB4D9F9A-90E0-49CA-9805-4FD6DD2D8FCF}"/>
              </a:ext>
            </a:extLst>
          </p:cNvPr>
          <p:cNvSpPr txBox="1">
            <a:spLocks/>
          </p:cNvSpPr>
          <p:nvPr/>
        </p:nvSpPr>
        <p:spPr>
          <a:xfrm>
            <a:off x="2515186" y="1060509"/>
            <a:ext cx="7161629" cy="380134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AU">
                <a:solidFill>
                  <a:srgbClr val="047364"/>
                </a:solidFill>
                <a:latin typeface="Awesome Semibold"/>
                <a:sym typeface="Arial"/>
              </a:rPr>
              <a:t>Capgemini DevOps</a:t>
            </a:r>
            <a:r>
              <a: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047364"/>
                </a:solidFill>
                <a:effectLst/>
                <a:uLnTx/>
                <a:uFillTx/>
                <a:latin typeface="Awesome Semibold"/>
                <a:ea typeface="+mj-ea"/>
                <a:cs typeface="+mj-cs"/>
                <a:sym typeface="Arial"/>
              </a:rPr>
              <a:t> Academy </a:t>
            </a:r>
            <a:r>
              <a:rPr kumimoji="0" lang="de-DE" sz="2400" b="0" i="0" u="none" strike="noStrike" kern="1200" cap="none" spc="0" normalizeH="0" baseline="0" noProof="0">
                <a:ln>
                  <a:noFill/>
                </a:ln>
                <a:solidFill>
                  <a:srgbClr val="047364"/>
                </a:solidFill>
                <a:effectLst/>
                <a:uLnTx/>
                <a:uFillTx/>
                <a:latin typeface="Awesome Semibold"/>
                <a:ea typeface="+mj-ea"/>
                <a:cs typeface="+mj-cs"/>
              </a:rPr>
              <a:t>– Curriculum in Modulen</a:t>
            </a:r>
          </a:p>
          <a:p>
            <a:pPr algn="ctr">
              <a:defRPr/>
            </a:pPr>
            <a:r>
              <a:rPr lang="de-DE" sz="1800" b="1">
                <a:solidFill>
                  <a:srgbClr val="047364"/>
                </a:solidFill>
                <a:latin typeface="Awesome Semibold"/>
              </a:rPr>
              <a:t>As a </a:t>
            </a:r>
            <a:r>
              <a:rPr lang="de-DE" sz="1800" b="1" err="1">
                <a:solidFill>
                  <a:srgbClr val="047364"/>
                </a:solidFill>
                <a:latin typeface="Awesome Semibold"/>
              </a:rPr>
              <a:t>consultant</a:t>
            </a:r>
            <a:r>
              <a:rPr lang="de-DE" sz="1800" b="1">
                <a:solidFill>
                  <a:srgbClr val="047364"/>
                </a:solidFill>
                <a:latin typeface="Awesome Semibold"/>
              </a:rPr>
              <a:t>…</a:t>
            </a:r>
            <a:endParaRPr kumimoji="0" lang="de-DE" sz="1800" b="1" u="none" strike="noStrike" kern="1200" cap="none" spc="0" normalizeH="0" baseline="0" noProof="0">
              <a:ln>
                <a:noFill/>
              </a:ln>
              <a:solidFill>
                <a:srgbClr val="047364"/>
              </a:solidFill>
              <a:effectLst/>
              <a:uLnTx/>
              <a:uFillTx/>
              <a:latin typeface="Awesome Semibold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92650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529D98-E1C9-493C-AC13-B176DBAEB3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Learning Outcomes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873B9F-1D12-4E17-B322-5B6490EAC5C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50663" y="6189663"/>
            <a:ext cx="541337" cy="301625"/>
          </a:xfrm>
        </p:spPr>
        <p:txBody>
          <a:bodyPr/>
          <a:lstStyle/>
          <a:p>
            <a:fld id="{248C2536-0979-4352-A1C4-7689831010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595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B06AC1-41C3-456B-9117-6F5E0A771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Outcomes in </a:t>
            </a:r>
            <a:r>
              <a:rPr lang="en-US" err="1"/>
              <a:t>Prestudies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553679-0A4A-4CBA-B8D3-27ADF3B8E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5</a:t>
            </a:fld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33464F-688B-40C7-9D67-411032FD62A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810" y="2286267"/>
            <a:ext cx="10684379" cy="3393316"/>
          </a:xfrm>
        </p:spPr>
        <p:txBody>
          <a:bodyPr/>
          <a:lstStyle/>
          <a:p>
            <a:r>
              <a:rPr lang="de-DE" sz="1800" b="1" dirty="0" err="1">
                <a:solidFill>
                  <a:srgbClr val="FF0000"/>
                </a:solidFill>
              </a:rPr>
              <a:t>Prestudies</a:t>
            </a:r>
            <a:r>
              <a:rPr lang="de-DE" sz="1800" b="1" dirty="0">
                <a:solidFill>
                  <a:srgbClr val="FF0000"/>
                </a:solidFill>
              </a:rPr>
              <a:t> – Modul 1: </a:t>
            </a:r>
            <a:r>
              <a:rPr lang="de-DE" sz="1800" b="1" dirty="0" err="1">
                <a:solidFill>
                  <a:srgbClr val="FF0000"/>
                </a:solidFill>
              </a:rPr>
              <a:t>DevOps</a:t>
            </a:r>
            <a:r>
              <a:rPr lang="de-DE" sz="1800" b="1" dirty="0">
                <a:solidFill>
                  <a:srgbClr val="FF0000"/>
                </a:solidFill>
              </a:rPr>
              <a:t> Mindset</a:t>
            </a:r>
          </a:p>
          <a:p>
            <a:r>
              <a:rPr lang="en-US" sz="1800" dirty="0">
                <a:solidFill>
                  <a:srgbClr val="FF0000"/>
                </a:solidFill>
              </a:rPr>
              <a:t>As a consultant I can explain basic concepts and a set of best practices of software engineering and </a:t>
            </a:r>
            <a:r>
              <a:rPr lang="en-US" sz="1800" dirty="0" err="1">
                <a:solidFill>
                  <a:srgbClr val="FF0000"/>
                </a:solidFill>
              </a:rPr>
              <a:t>devOps</a:t>
            </a:r>
            <a:r>
              <a:rPr lang="en-US" sz="1800" dirty="0">
                <a:solidFill>
                  <a:srgbClr val="FF0000"/>
                </a:solidFill>
              </a:rPr>
              <a:t>.</a:t>
            </a:r>
          </a:p>
          <a:p>
            <a:pPr lvl="1" fontAlgn="base"/>
            <a:r>
              <a:rPr lang="en-US" dirty="0">
                <a:solidFill>
                  <a:srgbClr val="FF0000"/>
                </a:solidFill>
              </a:rPr>
              <a:t>I know how to run a simple JAVA program and a simple docker container. </a:t>
            </a:r>
          </a:p>
          <a:p>
            <a:pPr lvl="1" fontAlgn="base"/>
            <a:r>
              <a:rPr lang="en-US" dirty="0">
                <a:solidFill>
                  <a:srgbClr val="FF0000"/>
                </a:solidFill>
              </a:rPr>
              <a:t>I can explain how development and operations work together.</a:t>
            </a:r>
          </a:p>
          <a:p>
            <a:pPr marL="180975" lvl="1" indent="0" fontAlgn="base">
              <a:buNone/>
            </a:pPr>
            <a:endParaRPr lang="en-US"/>
          </a:p>
          <a:p>
            <a:pPr marL="180975" lvl="1" indent="0">
              <a:buNone/>
            </a:pPr>
            <a:endParaRPr lang="en-US">
              <a:solidFill>
                <a:srgbClr val="012D28"/>
              </a:solidFill>
            </a:endParaRPr>
          </a:p>
          <a:p>
            <a:pPr indent="0" fontAlgn="base">
              <a:buFont typeface="Arial" panose="020B0604020202020204" pitchFamily="34" charset="0"/>
              <a:buNone/>
            </a:pPr>
            <a:endParaRPr lang="de-DE" sz="1800" b="1">
              <a:solidFill>
                <a:srgbClr val="000000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de-DE" sz="18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202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B06AC1-41C3-456B-9117-6F5E0A771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Outcomes in </a:t>
            </a:r>
            <a:r>
              <a:rPr lang="en-US" err="1"/>
              <a:t>Modulen</a:t>
            </a:r>
            <a:r>
              <a:rPr lang="en-US"/>
              <a:t> (1)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553679-0A4A-4CBA-B8D3-27ADF3B8E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6</a:t>
            </a:fld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33464F-688B-40C7-9D67-411032FD62A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810" y="2286267"/>
            <a:ext cx="10684379" cy="3393316"/>
          </a:xfrm>
        </p:spPr>
        <p:txBody>
          <a:bodyPr/>
          <a:lstStyle/>
          <a:p>
            <a:r>
              <a:rPr lang="de-DE" sz="1800" b="1">
                <a:solidFill>
                  <a:schemeClr val="tx1"/>
                </a:solidFill>
              </a:rPr>
              <a:t>Modul 1: </a:t>
            </a:r>
            <a:r>
              <a:rPr lang="de-DE" sz="1800" b="1" err="1">
                <a:solidFill>
                  <a:schemeClr val="tx1"/>
                </a:solidFill>
              </a:rPr>
              <a:t>DevOps</a:t>
            </a:r>
            <a:r>
              <a:rPr lang="de-DE" sz="1800" b="1">
                <a:solidFill>
                  <a:schemeClr val="tx1"/>
                </a:solidFill>
              </a:rPr>
              <a:t> Mindset</a:t>
            </a:r>
          </a:p>
          <a:p>
            <a:r>
              <a:rPr lang="en-US" sz="1800"/>
              <a:t>As a consultant I can explain basic concepts and a set of best practices of software engineering and </a:t>
            </a:r>
            <a:r>
              <a:rPr lang="en-US" sz="1800" err="1"/>
              <a:t>devOps</a:t>
            </a:r>
            <a:r>
              <a:rPr lang="en-US" sz="1800"/>
              <a:t>.</a:t>
            </a:r>
          </a:p>
          <a:p>
            <a:pPr lvl="1" fontAlgn="base"/>
            <a:r>
              <a:rPr lang="en-US"/>
              <a:t>I know how to run a simple JAVA program and a simple docker container. </a:t>
            </a:r>
          </a:p>
          <a:p>
            <a:pPr lvl="1" fontAlgn="base"/>
            <a:r>
              <a:rPr lang="en-US"/>
              <a:t>I can explain how development and operations work together.</a:t>
            </a:r>
          </a:p>
          <a:p>
            <a:pPr lvl="1" fontAlgn="base"/>
            <a:endParaRPr lang="en-US"/>
          </a:p>
          <a:p>
            <a:pPr fontAlgn="base"/>
            <a:r>
              <a:rPr lang="de-DE" sz="1800" b="1">
                <a:solidFill>
                  <a:schemeClr val="tx1"/>
                </a:solidFill>
              </a:rPr>
              <a:t>Modul 2: Java </a:t>
            </a:r>
            <a:r>
              <a:rPr lang="de-DE" sz="1800" b="1" err="1">
                <a:solidFill>
                  <a:schemeClr val="tx1"/>
                </a:solidFill>
              </a:rPr>
              <a:t>Programming</a:t>
            </a:r>
            <a:endParaRPr lang="de-DE" sz="1800" b="1">
              <a:solidFill>
                <a:schemeClr val="tx1"/>
              </a:solidFill>
            </a:endParaRPr>
          </a:p>
          <a:p>
            <a:pPr fontAlgn="base"/>
            <a:r>
              <a:rPr lang="en-US" sz="1800"/>
              <a:t>As a consultant I understand java programs and can write tests and fix bugs in java code.</a:t>
            </a:r>
            <a:endParaRPr lang="de-DE" sz="1800"/>
          </a:p>
          <a:p>
            <a:pPr lvl="1" fontAlgn="base"/>
            <a:r>
              <a:rPr lang="en-US"/>
              <a:t>I can manage my Java Project in Eclipse using maven dependencies so packages are resolved automatically.</a:t>
            </a:r>
          </a:p>
          <a:p>
            <a:pPr lvl="1" fontAlgn="base"/>
            <a:r>
              <a:rPr lang="en-US"/>
              <a:t>I can write Unit Tests using JUnit 5 to achieve basic coding quality and maintainability.</a:t>
            </a:r>
          </a:p>
          <a:p>
            <a:pPr lvl="1" fontAlgn="base"/>
            <a:r>
              <a:rPr lang="en-US"/>
              <a:t>I can persist Entities using Hibernate to connect a JAVA application to a relational database.</a:t>
            </a:r>
          </a:p>
          <a:p>
            <a:pPr lvl="1" fontAlgn="base"/>
            <a:endParaRPr lang="en-US"/>
          </a:p>
          <a:p>
            <a:pPr fontAlgn="base"/>
            <a:r>
              <a:rPr lang="en-US" sz="1800"/>
              <a:t>As a consultant I can explain </a:t>
            </a:r>
            <a:r>
              <a:rPr lang="en-US" sz="1800" err="1"/>
              <a:t>gitflow</a:t>
            </a:r>
            <a:r>
              <a:rPr lang="en-US" sz="1800"/>
              <a:t> and it's main benefits and can use it to share my code with other team members.</a:t>
            </a:r>
            <a:endParaRPr lang="de-DE" sz="1800"/>
          </a:p>
          <a:p>
            <a:pPr lvl="1" fontAlgn="base"/>
            <a:r>
              <a:rPr lang="en-US"/>
              <a:t>I can work proficiently with git and git flow.</a:t>
            </a:r>
          </a:p>
          <a:p>
            <a:pPr lvl="1" fontAlgn="base"/>
            <a:r>
              <a:rPr lang="en-US"/>
              <a:t> I can manage and automate test cases using Selenium and X-Ray.</a:t>
            </a:r>
          </a:p>
        </p:txBody>
      </p:sp>
    </p:spTree>
    <p:extLst>
      <p:ext uri="{BB962C8B-B14F-4D97-AF65-F5344CB8AC3E}">
        <p14:creationId xmlns:p14="http://schemas.microsoft.com/office/powerpoint/2010/main" val="3211817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B06AC1-41C3-456B-9117-6F5E0A771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Outcomes in </a:t>
            </a:r>
            <a:r>
              <a:rPr lang="en-US" err="1"/>
              <a:t>Modulen</a:t>
            </a:r>
            <a:r>
              <a:rPr lang="en-US"/>
              <a:t> (2)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553679-0A4A-4CBA-B8D3-27ADF3B8E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7</a:t>
            </a:fld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33464F-688B-40C7-9D67-411032FD62A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810" y="2286267"/>
            <a:ext cx="10684379" cy="3393316"/>
          </a:xfrm>
        </p:spPr>
        <p:txBody>
          <a:bodyPr/>
          <a:lstStyle/>
          <a:p>
            <a:r>
              <a:rPr lang="de-DE" sz="1800" b="1" dirty="0">
                <a:solidFill>
                  <a:schemeClr val="tx1"/>
                </a:solidFill>
              </a:rPr>
              <a:t>Modul 3: Engineering </a:t>
            </a:r>
            <a:r>
              <a:rPr lang="de-DE" sz="1800" b="1" dirty="0" err="1">
                <a:solidFill>
                  <a:schemeClr val="tx1"/>
                </a:solidFill>
              </a:rPr>
              <a:t>Process</a:t>
            </a:r>
            <a:r>
              <a:rPr lang="de-DE" sz="1800" b="1" dirty="0">
                <a:solidFill>
                  <a:schemeClr val="tx1"/>
                </a:solidFill>
              </a:rPr>
              <a:t> &amp; </a:t>
            </a:r>
            <a:r>
              <a:rPr lang="de-DE" sz="1800" b="1" dirty="0" err="1">
                <a:solidFill>
                  <a:schemeClr val="tx1"/>
                </a:solidFill>
              </a:rPr>
              <a:t>DevOps</a:t>
            </a:r>
            <a:r>
              <a:rPr lang="de-DE" sz="1800" b="1" dirty="0">
                <a:solidFill>
                  <a:schemeClr val="tx1"/>
                </a:solidFill>
              </a:rPr>
              <a:t> </a:t>
            </a:r>
            <a:r>
              <a:rPr lang="de-DE" sz="1800" b="1" dirty="0" err="1">
                <a:solidFill>
                  <a:schemeClr val="tx1"/>
                </a:solidFill>
              </a:rPr>
              <a:t>SoftSkills</a:t>
            </a:r>
            <a:endParaRPr lang="de-DE" sz="1800" b="1">
              <a:solidFill>
                <a:schemeClr val="tx1"/>
              </a:solidFill>
            </a:endParaRPr>
          </a:p>
          <a:p>
            <a:r>
              <a:rPr lang="en-US" sz="1800" dirty="0"/>
              <a:t>I understand common software engineering processes and methodologies and am able to explain their basic principles.</a:t>
            </a:r>
            <a:endParaRPr lang="en-US" dirty="0"/>
          </a:p>
          <a:p>
            <a:pPr lvl="1" fontAlgn="base"/>
            <a:r>
              <a:rPr lang="en-US" dirty="0"/>
              <a:t>I can use Jira to manage my issues</a:t>
            </a:r>
          </a:p>
          <a:p>
            <a:pPr lvl="1" fontAlgn="base"/>
            <a:r>
              <a:rPr lang="en-US" dirty="0"/>
              <a:t>I can use a Kanban board to visualize user stories</a:t>
            </a:r>
          </a:p>
          <a:p>
            <a:pPr marL="180975" lvl="1" indent="0">
              <a:buNone/>
            </a:pPr>
            <a:endParaRPr lang="en-US" dirty="0">
              <a:solidFill>
                <a:srgbClr val="012D28"/>
              </a:solidFill>
              <a:ea typeface="+mn-lt"/>
              <a:cs typeface="+mn-lt"/>
            </a:endParaRPr>
          </a:p>
          <a:p>
            <a:r>
              <a:rPr lang="en-US" sz="1800" dirty="0">
                <a:ea typeface="+mn-lt"/>
                <a:cs typeface="+mn-lt"/>
              </a:rPr>
              <a:t>As a consultant I know about necessary DevOps soft skill sets, can assess my individual level and am able to continuously improve upon them.</a:t>
            </a:r>
            <a:endParaRPr lang="de-DE" dirty="0">
              <a:ea typeface="+mn-lt"/>
              <a:cs typeface="+mn-lt"/>
            </a:endParaRPr>
          </a:p>
          <a:p>
            <a:endParaRPr lang="en-US" sz="1600" dirty="0">
              <a:solidFill>
                <a:srgbClr val="047364"/>
              </a:solidFill>
            </a:endParaRPr>
          </a:p>
          <a:p>
            <a:pPr fontAlgn="base"/>
            <a:r>
              <a:rPr lang="de-DE" sz="1800" b="1" dirty="0">
                <a:solidFill>
                  <a:schemeClr val="tx1"/>
                </a:solidFill>
              </a:rPr>
              <a:t>Modul 4: Infrastructure </a:t>
            </a:r>
            <a:r>
              <a:rPr lang="de-DE" sz="1800" b="1" dirty="0" err="1">
                <a:solidFill>
                  <a:schemeClr val="tx1"/>
                </a:solidFill>
              </a:rPr>
              <a:t>as</a:t>
            </a:r>
            <a:r>
              <a:rPr lang="de-DE" sz="1800" b="1" dirty="0">
                <a:solidFill>
                  <a:schemeClr val="tx1"/>
                </a:solidFill>
              </a:rPr>
              <a:t> a Service</a:t>
            </a:r>
          </a:p>
          <a:p>
            <a:pPr fontAlgn="base"/>
            <a:r>
              <a:rPr lang="en-US" sz="1800" dirty="0"/>
              <a:t>I know the typical cloud services and their features and can compare cloud services to their on-premise counterparts.</a:t>
            </a:r>
          </a:p>
          <a:p>
            <a:pPr lvl="1" fontAlgn="base"/>
            <a:r>
              <a:rPr lang="en-US" dirty="0"/>
              <a:t>I can use terraform to create local servers via docker.</a:t>
            </a:r>
          </a:p>
          <a:p>
            <a:pPr lvl="1" fontAlgn="base"/>
            <a:r>
              <a:rPr lang="en-US" dirty="0"/>
              <a:t>I can deploy a </a:t>
            </a:r>
            <a:r>
              <a:rPr lang="en-US" dirty="0" err="1"/>
              <a:t>jenkins</a:t>
            </a:r>
            <a:r>
              <a:rPr lang="en-US" dirty="0"/>
              <a:t> server locally.</a:t>
            </a:r>
          </a:p>
        </p:txBody>
      </p:sp>
    </p:spTree>
    <p:extLst>
      <p:ext uri="{BB962C8B-B14F-4D97-AF65-F5344CB8AC3E}">
        <p14:creationId xmlns:p14="http://schemas.microsoft.com/office/powerpoint/2010/main" val="1048290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B06AC1-41C3-456B-9117-6F5E0A771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Outcomes in </a:t>
            </a:r>
            <a:r>
              <a:rPr lang="en-US" err="1"/>
              <a:t>Modulen</a:t>
            </a:r>
            <a:r>
              <a:rPr lang="en-US"/>
              <a:t> (3)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553679-0A4A-4CBA-B8D3-27ADF3B8E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8</a:t>
            </a:fld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33464F-688B-40C7-9D67-411032FD62A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810" y="2286267"/>
            <a:ext cx="10684379" cy="3393316"/>
          </a:xfrm>
        </p:spPr>
        <p:txBody>
          <a:bodyPr/>
          <a:lstStyle/>
          <a:p>
            <a:r>
              <a:rPr lang="de-DE" sz="1800" b="1">
                <a:solidFill>
                  <a:schemeClr val="tx1"/>
                </a:solidFill>
              </a:rPr>
              <a:t>Modul 6: </a:t>
            </a:r>
            <a:r>
              <a:rPr lang="de-DE" sz="1800" b="1" err="1">
                <a:solidFill>
                  <a:schemeClr val="tx1"/>
                </a:solidFill>
              </a:rPr>
              <a:t>Deployment</a:t>
            </a:r>
            <a:r>
              <a:rPr lang="de-DE" sz="1800" b="1">
                <a:solidFill>
                  <a:schemeClr val="tx1"/>
                </a:solidFill>
              </a:rPr>
              <a:t> and </a:t>
            </a:r>
            <a:r>
              <a:rPr lang="de-DE" sz="1800" b="1" err="1">
                <a:solidFill>
                  <a:schemeClr val="tx1"/>
                </a:solidFill>
              </a:rPr>
              <a:t>Delivery</a:t>
            </a:r>
            <a:endParaRPr lang="de-DE" sz="1800" b="1">
              <a:solidFill>
                <a:schemeClr val="tx1"/>
              </a:solidFill>
            </a:endParaRPr>
          </a:p>
          <a:p>
            <a:r>
              <a:rPr lang="en-US" sz="1800"/>
              <a:t>As a consultant I understand common software engineering processes and methodologies and am able to explain their basic principles.</a:t>
            </a:r>
            <a:endParaRPr lang="en-US"/>
          </a:p>
          <a:p>
            <a:pPr lvl="1" fontAlgn="base"/>
            <a:r>
              <a:rPr lang="en-US"/>
              <a:t>I can write and configure a spring boot application using common spring boot mechanisms</a:t>
            </a:r>
          </a:p>
          <a:p>
            <a:pPr lvl="1" fontAlgn="base"/>
            <a:r>
              <a:rPr lang="en-US"/>
              <a:t>I can pack a deliverable artifact with documentation.</a:t>
            </a:r>
          </a:p>
          <a:p>
            <a:pPr lvl="1" fontAlgn="base"/>
            <a:endParaRPr lang="en-US"/>
          </a:p>
          <a:p>
            <a:pPr marL="0" lvl="1" indent="0" fontAlgn="base">
              <a:spcBef>
                <a:spcPts val="0"/>
              </a:spcBef>
              <a:buClr>
                <a:schemeClr val="bg2"/>
              </a:buClr>
              <a:buSzPct val="100000"/>
              <a:buNone/>
            </a:pPr>
            <a:r>
              <a:rPr lang="en-US" sz="1800">
                <a:solidFill>
                  <a:schemeClr val="accent1"/>
                </a:solidFill>
              </a:rPr>
              <a:t>As a consultant I can deploy an application using scripts (without utilizing pipelines).</a:t>
            </a:r>
          </a:p>
          <a:p>
            <a:pPr lvl="1" fontAlgn="base"/>
            <a:r>
              <a:rPr lang="en-US"/>
              <a:t>I can install and start a tomcat server using docker.</a:t>
            </a:r>
          </a:p>
          <a:p>
            <a:pPr lvl="1" fontAlgn="base"/>
            <a:r>
              <a:rPr lang="en-US"/>
              <a:t>I can deploy a java application to tomcat using ansible.</a:t>
            </a:r>
          </a:p>
          <a:p>
            <a:pPr lvl="1" fontAlgn="base"/>
            <a:r>
              <a:rPr lang="en-US"/>
              <a:t>I can deploy a java application to the docker runtime.</a:t>
            </a:r>
          </a:p>
        </p:txBody>
      </p:sp>
    </p:spTree>
    <p:extLst>
      <p:ext uri="{BB962C8B-B14F-4D97-AF65-F5344CB8AC3E}">
        <p14:creationId xmlns:p14="http://schemas.microsoft.com/office/powerpoint/2010/main" val="1994559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B06AC1-41C3-456B-9117-6F5E0A771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Outcomes in </a:t>
            </a:r>
            <a:r>
              <a:rPr lang="en-US" err="1"/>
              <a:t>Modulen</a:t>
            </a:r>
            <a:r>
              <a:rPr lang="en-US"/>
              <a:t> (4)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553679-0A4A-4CBA-B8D3-27ADF3B8E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9</a:t>
            </a:fld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33464F-688B-40C7-9D67-411032FD62A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810" y="2286267"/>
            <a:ext cx="10684379" cy="3393316"/>
          </a:xfrm>
        </p:spPr>
        <p:txBody>
          <a:bodyPr/>
          <a:lstStyle/>
          <a:p>
            <a:r>
              <a:rPr lang="de-DE" sz="1800" b="1">
                <a:solidFill>
                  <a:schemeClr val="tx1"/>
                </a:solidFill>
              </a:rPr>
              <a:t>Modul 7: </a:t>
            </a:r>
            <a:r>
              <a:rPr lang="de-DE" sz="1800" b="1" err="1">
                <a:solidFill>
                  <a:schemeClr val="tx1"/>
                </a:solidFill>
              </a:rPr>
              <a:t>Continuous</a:t>
            </a:r>
            <a:r>
              <a:rPr lang="de-DE" sz="1800" b="1">
                <a:solidFill>
                  <a:schemeClr val="tx1"/>
                </a:solidFill>
              </a:rPr>
              <a:t> Integration</a:t>
            </a:r>
          </a:p>
          <a:p>
            <a:r>
              <a:rPr lang="en-US" sz="1800"/>
              <a:t>As a consultant I know typical steps of Continuous Integration (CI) and can create pipelines.</a:t>
            </a:r>
          </a:p>
          <a:p>
            <a:pPr lvl="1" fontAlgn="base"/>
            <a:r>
              <a:rPr lang="en-US"/>
              <a:t>I can create a hello World and </a:t>
            </a:r>
            <a:r>
              <a:rPr lang="it-IT" dirty="0"/>
              <a:t>a CI Pipeline.</a:t>
            </a:r>
          </a:p>
          <a:p>
            <a:pPr lvl="1" fontAlgn="base"/>
            <a:r>
              <a:rPr lang="en-US"/>
              <a:t>I can set up a Webhook to Jenkins.</a:t>
            </a:r>
          </a:p>
          <a:p>
            <a:pPr lvl="1" fontAlgn="base"/>
            <a:r>
              <a:rPr lang="en-US"/>
              <a:t>I can validate code quality with </a:t>
            </a:r>
            <a:r>
              <a:rPr lang="en-US" err="1"/>
              <a:t>sonarqube</a:t>
            </a:r>
            <a:r>
              <a:rPr lang="en-US"/>
              <a:t>.</a:t>
            </a:r>
          </a:p>
          <a:p>
            <a:pPr marL="180975" lvl="1" indent="0" fontAlgn="base">
              <a:buNone/>
            </a:pPr>
            <a:endParaRPr lang="en-US"/>
          </a:p>
          <a:p>
            <a:pPr fontAlgn="base"/>
            <a:r>
              <a:rPr lang="de-DE" sz="1800" b="1">
                <a:solidFill>
                  <a:schemeClr val="tx1"/>
                </a:solidFill>
              </a:rPr>
              <a:t>Modul 8: </a:t>
            </a:r>
            <a:r>
              <a:rPr lang="de-DE" sz="1800" b="1" err="1">
                <a:solidFill>
                  <a:schemeClr val="tx1"/>
                </a:solidFill>
              </a:rPr>
              <a:t>Continuous</a:t>
            </a:r>
            <a:r>
              <a:rPr lang="de-DE" sz="1800" b="1">
                <a:solidFill>
                  <a:schemeClr val="tx1"/>
                </a:solidFill>
              </a:rPr>
              <a:t> </a:t>
            </a:r>
            <a:r>
              <a:rPr lang="de-DE" sz="1800" b="1" err="1">
                <a:solidFill>
                  <a:schemeClr val="tx1"/>
                </a:solidFill>
              </a:rPr>
              <a:t>Deployment</a:t>
            </a:r>
            <a:endParaRPr lang="de-DE" sz="1800" b="1">
              <a:solidFill>
                <a:schemeClr val="tx1"/>
              </a:solidFill>
            </a:endParaRPr>
          </a:p>
          <a:p>
            <a:pPr fontAlgn="base"/>
            <a:r>
              <a:rPr lang="en-US" sz="1800"/>
              <a:t>As a consultant I know typical steps of Continuous Deployment (CD) and can detect simple errors.</a:t>
            </a:r>
          </a:p>
          <a:p>
            <a:pPr lvl="1" fontAlgn="base"/>
            <a:r>
              <a:rPr lang="en-US"/>
              <a:t>I understand error messages in Jenkins or application logs and can fix the errors.</a:t>
            </a:r>
          </a:p>
          <a:p>
            <a:pPr lvl="1" fontAlgn="base"/>
            <a:r>
              <a:rPr lang="en-US"/>
              <a:t>I can deploy using a Jenkins file.</a:t>
            </a:r>
          </a:p>
          <a:p>
            <a:pPr lvl="1" fontAlgn="base"/>
            <a:r>
              <a:rPr lang="en-US"/>
              <a:t>I can inspect log files of my application.</a:t>
            </a:r>
          </a:p>
          <a:p>
            <a:pPr lvl="1" fontAlgn="base"/>
            <a:r>
              <a:rPr lang="en-US"/>
              <a:t>I can deploy my application to an existing logging stack using the sidecar pattern.</a:t>
            </a:r>
          </a:p>
          <a:p>
            <a:pPr lvl="1" fontAlgn="base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4673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"/>
</p:tagLst>
</file>

<file path=ppt/theme/theme1.xml><?xml version="1.0" encoding="utf-8"?>
<a:theme xmlns:a="http://schemas.openxmlformats.org/drawingml/2006/main" name="AW Academy">
  <a:themeElements>
    <a:clrScheme name="AW Academy ny">
      <a:dk1>
        <a:sysClr val="windowText" lastClr="000000"/>
      </a:dk1>
      <a:lt1>
        <a:sysClr val="window" lastClr="FFFFFF"/>
      </a:lt1>
      <a:dk2>
        <a:srgbClr val="CDFFE2"/>
      </a:dk2>
      <a:lt2>
        <a:srgbClr val="049A78"/>
      </a:lt2>
      <a:accent1>
        <a:srgbClr val="047364"/>
      </a:accent1>
      <a:accent2>
        <a:srgbClr val="05D48E"/>
      </a:accent2>
      <a:accent3>
        <a:srgbClr val="012D28"/>
      </a:accent3>
      <a:accent4>
        <a:srgbClr val="0072CE"/>
      </a:accent4>
      <a:accent5>
        <a:srgbClr val="13E0E0"/>
      </a:accent5>
      <a:accent6>
        <a:srgbClr val="7005D1"/>
      </a:accent6>
      <a:hlink>
        <a:srgbClr val="012D28"/>
      </a:hlink>
      <a:folHlink>
        <a:srgbClr val="012D28"/>
      </a:folHlink>
    </a:clrScheme>
    <a:fontScheme name="Awsome">
      <a:majorFont>
        <a:latin typeface="Awesome Semibold"/>
        <a:ea typeface=""/>
        <a:cs typeface=""/>
      </a:majorFont>
      <a:minorFont>
        <a:latin typeface="Awesom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17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700" dirty="0" smtClean="0">
            <a:solidFill>
              <a:schemeClr val="accent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W Academy.potx" id="{C8A0FDBB-2889-4C5E-A59A-C4EBC4ED8506}" vid="{6A9052DC-7077-46F2-911E-BD9436C4FA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34daa377-c9a1-4f3d-adb8-cc549c92f471">
      <UserInfo>
        <DisplayName>Romina Rottgardt</DisplayName>
        <AccountId>76</AccountId>
        <AccountType/>
      </UserInfo>
      <UserInfo>
        <DisplayName>Academy Germany Members</DisplayName>
        <AccountId>151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243027C2B9514C88AEFEBA8C2CE227" ma:contentTypeVersion="13" ma:contentTypeDescription="Create a new document." ma:contentTypeScope="" ma:versionID="2984844edf5840f45a942568d48c7734">
  <xsd:schema xmlns:xsd="http://www.w3.org/2001/XMLSchema" xmlns:xs="http://www.w3.org/2001/XMLSchema" xmlns:p="http://schemas.microsoft.com/office/2006/metadata/properties" xmlns:ns2="1449b873-b1e1-449a-8c56-3f6c3c13d44d" xmlns:ns3="34daa377-c9a1-4f3d-adb8-cc549c92f471" targetNamespace="http://schemas.microsoft.com/office/2006/metadata/properties" ma:root="true" ma:fieldsID="7769acef334b4c33289228ef87f609d7" ns2:_="" ns3:_="">
    <xsd:import namespace="1449b873-b1e1-449a-8c56-3f6c3c13d44d"/>
    <xsd:import namespace="34daa377-c9a1-4f3d-adb8-cc549c92f47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49b873-b1e1-449a-8c56-3f6c3c13d4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daa377-c9a1-4f3d-adb8-cc549c92f47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B4EF63-0AA9-4124-8AF5-7A1922FA925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A9AC63-59BD-470C-B31D-BFB61DD2AFAA}">
  <ds:schemaRefs>
    <ds:schemaRef ds:uri="1449b873-b1e1-449a-8c56-3f6c3c13d44d"/>
    <ds:schemaRef ds:uri="34daa377-c9a1-4f3d-adb8-cc549c92f47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BD380DD-9B3D-477D-B2FF-0CFE0FB1E0F7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AW Academy</vt:lpstr>
      <vt:lpstr>Capgemini  DevOps Curriculum</vt:lpstr>
      <vt:lpstr>Was sind Learning Outcomes?</vt:lpstr>
      <vt:lpstr>PowerPoint Presentation</vt:lpstr>
      <vt:lpstr>Learning Outcomes</vt:lpstr>
      <vt:lpstr>Learning Outcomes in Prestudies</vt:lpstr>
      <vt:lpstr>Learning Outcomes in Modulen (1)</vt:lpstr>
      <vt:lpstr>Learning Outcomes in Modulen (2)</vt:lpstr>
      <vt:lpstr>Learning Outcomes in Modulen (3)</vt:lpstr>
      <vt:lpstr>Learning Outcomes in Modulen (4)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Pre-Workshop-Call  Learning Outcomes</dc:title>
  <dc:creator>Sonja Offermann</dc:creator>
  <cp:revision>22</cp:revision>
  <dcterms:created xsi:type="dcterms:W3CDTF">2020-03-03T16:04:08Z</dcterms:created>
  <dcterms:modified xsi:type="dcterms:W3CDTF">2021-03-12T14:19:05Z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0x0101001F243027C2B9514C88AEFEBA8C2CE227</vt:lpwstr>
  </property>
</Properties>
</file>

<file path=docProps/thumbnail.jpeg>
</file>